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04" r:id="rId4"/>
    <p:sldId id="305" r:id="rId5"/>
    <p:sldId id="306" r:id="rId6"/>
    <p:sldId id="265" r:id="rId7"/>
    <p:sldId id="267" r:id="rId8"/>
    <p:sldId id="266" r:id="rId9"/>
    <p:sldId id="268" r:id="rId10"/>
    <p:sldId id="269" r:id="rId11"/>
    <p:sldId id="270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0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3" r:id="rId33"/>
    <p:sldId id="292" r:id="rId34"/>
    <p:sldId id="291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298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79A03-28B3-4FD7-9566-1F792CC464F3}" v="414" dt="2023-10-18T18:13:27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k, Clemen" userId="110c4247-c59a-4e4c-b32b-246d785e6143" providerId="ADAL" clId="{6E879A03-28B3-4FD7-9566-1F792CC464F3}"/>
    <pc:docChg chg="undo custSel addSld delSld modSld sldOrd">
      <pc:chgData name="Kok, Clemen" userId="110c4247-c59a-4e4c-b32b-246d785e6143" providerId="ADAL" clId="{6E879A03-28B3-4FD7-9566-1F792CC464F3}" dt="2023-10-18T18:18:37.292" v="8213" actId="20577"/>
      <pc:docMkLst>
        <pc:docMk/>
      </pc:docMkLst>
      <pc:sldChg chg="addSp modSp mod modAnim">
        <pc:chgData name="Kok, Clemen" userId="110c4247-c59a-4e4c-b32b-246d785e6143" providerId="ADAL" clId="{6E879A03-28B3-4FD7-9566-1F792CC464F3}" dt="2023-10-06T19:48:43.718" v="2620" actId="1076"/>
        <pc:sldMkLst>
          <pc:docMk/>
          <pc:sldMk cId="149676340" sldId="266"/>
        </pc:sldMkLst>
        <pc:spChg chg="add mod">
          <ac:chgData name="Kok, Clemen" userId="110c4247-c59a-4e4c-b32b-246d785e6143" providerId="ADAL" clId="{6E879A03-28B3-4FD7-9566-1F792CC464F3}" dt="2023-10-06T19:48:43.718" v="2620" actId="1076"/>
          <ac:spMkLst>
            <pc:docMk/>
            <pc:sldMk cId="149676340" sldId="266"/>
            <ac:spMk id="3" creationId="{F45A974E-9423-B6A9-EC54-5B4DBDFAB20B}"/>
          </ac:spMkLst>
        </pc:spChg>
      </pc:sldChg>
      <pc:sldChg chg="modSp mod modAnim">
        <pc:chgData name="Kok, Clemen" userId="110c4247-c59a-4e4c-b32b-246d785e6143" providerId="ADAL" clId="{6E879A03-28B3-4FD7-9566-1F792CC464F3}" dt="2023-10-06T19:03:54.861" v="167"/>
        <pc:sldMkLst>
          <pc:docMk/>
          <pc:sldMk cId="1075260602" sldId="268"/>
        </pc:sldMkLst>
        <pc:spChg chg="mod">
          <ac:chgData name="Kok, Clemen" userId="110c4247-c59a-4e4c-b32b-246d785e6143" providerId="ADAL" clId="{6E879A03-28B3-4FD7-9566-1F792CC464F3}" dt="2023-10-06T18:57:25.498" v="9" actId="1076"/>
          <ac:spMkLst>
            <pc:docMk/>
            <pc:sldMk cId="1075260602" sldId="268"/>
            <ac:spMk id="8" creationId="{1A0EE660-E7A5-9AAD-D25C-A9CE3428AED6}"/>
          </ac:spMkLst>
        </pc:spChg>
        <pc:spChg chg="mod">
          <ac:chgData name="Kok, Clemen" userId="110c4247-c59a-4e4c-b32b-246d785e6143" providerId="ADAL" clId="{6E879A03-28B3-4FD7-9566-1F792CC464F3}" dt="2023-10-06T18:57:34.984" v="20" actId="1076"/>
          <ac:spMkLst>
            <pc:docMk/>
            <pc:sldMk cId="1075260602" sldId="268"/>
            <ac:spMk id="9" creationId="{BE9598A6-3833-4D9A-48D1-672E654EB1FE}"/>
          </ac:spMkLst>
        </pc:spChg>
        <pc:spChg chg="mod">
          <ac:chgData name="Kok, Clemen" userId="110c4247-c59a-4e4c-b32b-246d785e6143" providerId="ADAL" clId="{6E879A03-28B3-4FD7-9566-1F792CC464F3}" dt="2023-10-06T18:57:50.085" v="24" actId="114"/>
          <ac:spMkLst>
            <pc:docMk/>
            <pc:sldMk cId="1075260602" sldId="268"/>
            <ac:spMk id="16" creationId="{BA7C5D5A-760B-8BCC-8F79-2876A9298F55}"/>
          </ac:spMkLst>
        </pc:spChg>
      </pc:sldChg>
      <pc:sldChg chg="addSp modSp mod">
        <pc:chgData name="Kok, Clemen" userId="110c4247-c59a-4e4c-b32b-246d785e6143" providerId="ADAL" clId="{6E879A03-28B3-4FD7-9566-1F792CC464F3}" dt="2023-10-06T19:01:46.407" v="134" actId="1076"/>
        <pc:sldMkLst>
          <pc:docMk/>
          <pc:sldMk cId="601180398" sldId="269"/>
        </pc:sldMkLst>
        <pc:spChg chg="mod">
          <ac:chgData name="Kok, Clemen" userId="110c4247-c59a-4e4c-b32b-246d785e6143" providerId="ADAL" clId="{6E879A03-28B3-4FD7-9566-1F792CC464F3}" dt="2023-10-06T18:59:37.726" v="104" actId="1076"/>
          <ac:spMkLst>
            <pc:docMk/>
            <pc:sldMk cId="601180398" sldId="269"/>
            <ac:spMk id="15" creationId="{E2D9D113-2D74-A70B-18BE-EC2E08B265C9}"/>
          </ac:spMkLst>
        </pc:spChg>
        <pc:spChg chg="add mod">
          <ac:chgData name="Kok, Clemen" userId="110c4247-c59a-4e4c-b32b-246d785e6143" providerId="ADAL" clId="{6E879A03-28B3-4FD7-9566-1F792CC464F3}" dt="2023-10-06T19:01:46.407" v="134" actId="1076"/>
          <ac:spMkLst>
            <pc:docMk/>
            <pc:sldMk cId="601180398" sldId="269"/>
            <ac:spMk id="23" creationId="{087858E1-69F7-58F3-A966-C337E48F76B5}"/>
          </ac:spMkLst>
        </pc:spChg>
        <pc:picChg chg="add mod">
          <ac:chgData name="Kok, Clemen" userId="110c4247-c59a-4e4c-b32b-246d785e6143" providerId="ADAL" clId="{6E879A03-28B3-4FD7-9566-1F792CC464F3}" dt="2023-10-06T18:59:43.292" v="105" actId="1076"/>
          <ac:picMkLst>
            <pc:docMk/>
            <pc:sldMk cId="601180398" sldId="269"/>
            <ac:picMk id="19" creationId="{F9F45F35-A038-0998-05FD-E33FADE70D16}"/>
          </ac:picMkLst>
        </pc:picChg>
        <pc:picChg chg="mod">
          <ac:chgData name="Kok, Clemen" userId="110c4247-c59a-4e4c-b32b-246d785e6143" providerId="ADAL" clId="{6E879A03-28B3-4FD7-9566-1F792CC464F3}" dt="2023-10-06T18:59:37.726" v="104" actId="1076"/>
          <ac:picMkLst>
            <pc:docMk/>
            <pc:sldMk cId="601180398" sldId="269"/>
            <ac:picMk id="8194" creationId="{0E69CFBF-2962-C4AC-DB0C-18CB99CCF3AB}"/>
          </ac:picMkLst>
        </pc:picChg>
        <pc:picChg chg="add mod">
          <ac:chgData name="Kok, Clemen" userId="110c4247-c59a-4e4c-b32b-246d785e6143" providerId="ADAL" clId="{6E879A03-28B3-4FD7-9566-1F792CC464F3}" dt="2023-10-06T19:01:34.724" v="119" actId="1076"/>
          <ac:picMkLst>
            <pc:docMk/>
            <pc:sldMk cId="601180398" sldId="269"/>
            <ac:picMk id="8196" creationId="{BB246397-3166-B770-B2FB-6CCF0538918E}"/>
          </ac:picMkLst>
        </pc:picChg>
        <pc:cxnChg chg="add mod">
          <ac:chgData name="Kok, Clemen" userId="110c4247-c59a-4e4c-b32b-246d785e6143" providerId="ADAL" clId="{6E879A03-28B3-4FD7-9566-1F792CC464F3}" dt="2023-10-06T18:59:59.661" v="107" actId="208"/>
          <ac:cxnSpMkLst>
            <pc:docMk/>
            <pc:sldMk cId="601180398" sldId="269"/>
            <ac:cxnSpMk id="21" creationId="{CC297D69-5D7C-2613-C733-66615DF5F2E5}"/>
          </ac:cxnSpMkLst>
        </pc:cxnChg>
      </pc:sldChg>
      <pc:sldChg chg="addSp delSp modSp add del mod">
        <pc:chgData name="Kok, Clemen" userId="110c4247-c59a-4e4c-b32b-246d785e6143" providerId="ADAL" clId="{6E879A03-28B3-4FD7-9566-1F792CC464F3}" dt="2023-10-06T19:00:52.663" v="112" actId="47"/>
        <pc:sldMkLst>
          <pc:docMk/>
          <pc:sldMk cId="1027368054" sldId="270"/>
        </pc:sldMkLst>
        <pc:spChg chg="add mod">
          <ac:chgData name="Kok, Clemen" userId="110c4247-c59a-4e4c-b32b-246d785e6143" providerId="ADAL" clId="{6E879A03-28B3-4FD7-9566-1F792CC464F3}" dt="2023-10-06T18:59:03.724" v="90" actId="1076"/>
          <ac:spMkLst>
            <pc:docMk/>
            <pc:sldMk cId="1027368054" sldId="270"/>
            <ac:spMk id="7" creationId="{20C7E96E-3B40-5F20-306F-C804B8BA834B}"/>
          </ac:spMkLst>
        </pc:spChg>
        <pc:spChg chg="add mod">
          <ac:chgData name="Kok, Clemen" userId="110c4247-c59a-4e4c-b32b-246d785e6143" providerId="ADAL" clId="{6E879A03-28B3-4FD7-9566-1F792CC464F3}" dt="2023-10-06T18:59:10.769" v="99" actId="1076"/>
          <ac:spMkLst>
            <pc:docMk/>
            <pc:sldMk cId="1027368054" sldId="270"/>
            <ac:spMk id="8" creationId="{0F9DB216-1031-F24F-38EB-F249F4FFB0AA}"/>
          </ac:spMkLst>
        </pc:spChg>
        <pc:spChg chg="add mod">
          <ac:chgData name="Kok, Clemen" userId="110c4247-c59a-4e4c-b32b-246d785e6143" providerId="ADAL" clId="{6E879A03-28B3-4FD7-9566-1F792CC464F3}" dt="2023-10-06T18:58:30.259" v="28"/>
          <ac:spMkLst>
            <pc:docMk/>
            <pc:sldMk cId="1027368054" sldId="270"/>
            <ac:spMk id="9" creationId="{A137B720-C717-A89F-7025-7032E73A5814}"/>
          </ac:spMkLst>
        </pc:spChg>
        <pc:spChg chg="add mod">
          <ac:chgData name="Kok, Clemen" userId="110c4247-c59a-4e4c-b32b-246d785e6143" providerId="ADAL" clId="{6E879A03-28B3-4FD7-9566-1F792CC464F3}" dt="2023-10-06T18:58:38.951" v="29" actId="14100"/>
          <ac:spMkLst>
            <pc:docMk/>
            <pc:sldMk cId="1027368054" sldId="270"/>
            <ac:spMk id="12" creationId="{75214DB1-B4FA-7E56-1B80-567D666C47FB}"/>
          </ac:spMkLst>
        </pc:spChg>
        <pc:spChg chg="add mod">
          <ac:chgData name="Kok, Clemen" userId="110c4247-c59a-4e4c-b32b-246d785e6143" providerId="ADAL" clId="{6E879A03-28B3-4FD7-9566-1F792CC464F3}" dt="2023-10-06T18:58:53.416" v="79" actId="20577"/>
          <ac:spMkLst>
            <pc:docMk/>
            <pc:sldMk cId="1027368054" sldId="270"/>
            <ac:spMk id="13" creationId="{12938E3B-7941-9B0E-E6FF-26B085A0E533}"/>
          </ac:spMkLst>
        </pc:spChg>
        <pc:spChg chg="add mod">
          <ac:chgData name="Kok, Clemen" userId="110c4247-c59a-4e4c-b32b-246d785e6143" providerId="ADAL" clId="{6E879A03-28B3-4FD7-9566-1F792CC464F3}" dt="2023-10-06T18:59:18.803" v="101" actId="1076"/>
          <ac:spMkLst>
            <pc:docMk/>
            <pc:sldMk cId="1027368054" sldId="270"/>
            <ac:spMk id="14" creationId="{51622544-FECC-A8EB-0D19-B910E9D2D46D}"/>
          </ac:spMkLst>
        </pc:spChg>
        <pc:spChg chg="del">
          <ac:chgData name="Kok, Clemen" userId="110c4247-c59a-4e4c-b32b-246d785e6143" providerId="ADAL" clId="{6E879A03-28B3-4FD7-9566-1F792CC464F3}" dt="2023-10-06T18:58:25.524" v="27" actId="478"/>
          <ac:spMkLst>
            <pc:docMk/>
            <pc:sldMk cId="1027368054" sldId="270"/>
            <ac:spMk id="15" creationId="{E2D9D113-2D74-A70B-18BE-EC2E08B265C9}"/>
          </ac:spMkLst>
        </pc:spChg>
        <pc:spChg chg="add del mod">
          <ac:chgData name="Kok, Clemen" userId="110c4247-c59a-4e4c-b32b-246d785e6143" providerId="ADAL" clId="{6E879A03-28B3-4FD7-9566-1F792CC464F3}" dt="2023-10-06T18:59:12.638" v="100" actId="21"/>
          <ac:spMkLst>
            <pc:docMk/>
            <pc:sldMk cId="1027368054" sldId="270"/>
            <ac:spMk id="16" creationId="{5E6FF81A-F30F-DA82-7CB8-D3D7F681E4CF}"/>
          </ac:spMkLst>
        </pc:spChg>
        <pc:picChg chg="add mod">
          <ac:chgData name="Kok, Clemen" userId="110c4247-c59a-4e4c-b32b-246d785e6143" providerId="ADAL" clId="{6E879A03-28B3-4FD7-9566-1F792CC464F3}" dt="2023-10-06T18:58:30.259" v="28"/>
          <ac:picMkLst>
            <pc:docMk/>
            <pc:sldMk cId="1027368054" sldId="270"/>
            <ac:picMk id="2" creationId="{AE166002-03BC-1A47-3B59-66B9DECB27B3}"/>
          </ac:picMkLst>
        </pc:picChg>
        <pc:picChg chg="add mod">
          <ac:chgData name="Kok, Clemen" userId="110c4247-c59a-4e4c-b32b-246d785e6143" providerId="ADAL" clId="{6E879A03-28B3-4FD7-9566-1F792CC464F3}" dt="2023-10-06T18:58:30.259" v="28"/>
          <ac:picMkLst>
            <pc:docMk/>
            <pc:sldMk cId="1027368054" sldId="270"/>
            <ac:picMk id="3" creationId="{55D32AF6-B3D2-2E75-52D6-75442C387883}"/>
          </ac:picMkLst>
        </pc:picChg>
        <pc:picChg chg="add mod">
          <ac:chgData name="Kok, Clemen" userId="110c4247-c59a-4e4c-b32b-246d785e6143" providerId="ADAL" clId="{6E879A03-28B3-4FD7-9566-1F792CC464F3}" dt="2023-10-06T18:58:30.259" v="28"/>
          <ac:picMkLst>
            <pc:docMk/>
            <pc:sldMk cId="1027368054" sldId="270"/>
            <ac:picMk id="5" creationId="{2000F740-2569-DAFF-F5C6-9FE45B6FD315}"/>
          </ac:picMkLst>
        </pc:picChg>
        <pc:picChg chg="del">
          <ac:chgData name="Kok, Clemen" userId="110c4247-c59a-4e4c-b32b-246d785e6143" providerId="ADAL" clId="{6E879A03-28B3-4FD7-9566-1F792CC464F3}" dt="2023-10-06T18:58:24.257" v="26" actId="478"/>
          <ac:picMkLst>
            <pc:docMk/>
            <pc:sldMk cId="1027368054" sldId="270"/>
            <ac:picMk id="8194" creationId="{0E69CFBF-2962-C4AC-DB0C-18CB99CCF3AB}"/>
          </ac:picMkLst>
        </pc:picChg>
        <pc:cxnChg chg="add mod">
          <ac:chgData name="Kok, Clemen" userId="110c4247-c59a-4e4c-b32b-246d785e6143" providerId="ADAL" clId="{6E879A03-28B3-4FD7-9566-1F792CC464F3}" dt="2023-10-06T18:58:30.259" v="28"/>
          <ac:cxnSpMkLst>
            <pc:docMk/>
            <pc:sldMk cId="1027368054" sldId="270"/>
            <ac:cxnSpMk id="10" creationId="{D13CB09A-D3B7-C572-04B8-F968054837B3}"/>
          </ac:cxnSpMkLst>
        </pc:cxnChg>
        <pc:cxnChg chg="add mod">
          <ac:chgData name="Kok, Clemen" userId="110c4247-c59a-4e4c-b32b-246d785e6143" providerId="ADAL" clId="{6E879A03-28B3-4FD7-9566-1F792CC464F3}" dt="2023-10-06T18:58:30.259" v="28"/>
          <ac:cxnSpMkLst>
            <pc:docMk/>
            <pc:sldMk cId="1027368054" sldId="270"/>
            <ac:cxnSpMk id="11" creationId="{CBDFAA68-AD6A-5DD1-B20C-002922CA1DC4}"/>
          </ac:cxnSpMkLst>
        </pc:cxnChg>
      </pc:sldChg>
      <pc:sldChg chg="addSp delSp modSp add mod modAnim">
        <pc:chgData name="Kok, Clemen" userId="110c4247-c59a-4e4c-b32b-246d785e6143" providerId="ADAL" clId="{6E879A03-28B3-4FD7-9566-1F792CC464F3}" dt="2023-10-06T19:06:42.527" v="168"/>
        <pc:sldMkLst>
          <pc:docMk/>
          <pc:sldMk cId="3284017911" sldId="270"/>
        </pc:sldMkLst>
        <pc:spChg chg="add mod">
          <ac:chgData name="Kok, Clemen" userId="110c4247-c59a-4e4c-b32b-246d785e6143" providerId="ADAL" clId="{6E879A03-28B3-4FD7-9566-1F792CC464F3}" dt="2023-10-06T19:02:58.612" v="160" actId="122"/>
          <ac:spMkLst>
            <pc:docMk/>
            <pc:sldMk cId="3284017911" sldId="270"/>
            <ac:spMk id="2" creationId="{6675A0D9-A998-5AC8-2EB1-38BE005D9B53}"/>
          </ac:spMkLst>
        </pc:spChg>
        <pc:spChg chg="del">
          <ac:chgData name="Kok, Clemen" userId="110c4247-c59a-4e4c-b32b-246d785e6143" providerId="ADAL" clId="{6E879A03-28B3-4FD7-9566-1F792CC464F3}" dt="2023-10-06T19:01:53.878" v="136" actId="21"/>
          <ac:spMkLst>
            <pc:docMk/>
            <pc:sldMk cId="3284017911" sldId="270"/>
            <ac:spMk id="23" creationId="{087858E1-69F7-58F3-A966-C337E48F76B5}"/>
          </ac:spMkLst>
        </pc:spChg>
        <pc:picChg chg="del">
          <ac:chgData name="Kok, Clemen" userId="110c4247-c59a-4e4c-b32b-246d785e6143" providerId="ADAL" clId="{6E879A03-28B3-4FD7-9566-1F792CC464F3}" dt="2023-10-06T19:01:54.438" v="137" actId="21"/>
          <ac:picMkLst>
            <pc:docMk/>
            <pc:sldMk cId="3284017911" sldId="270"/>
            <ac:picMk id="8196" creationId="{BB246397-3166-B770-B2FB-6CCF0538918E}"/>
          </ac:picMkLst>
        </pc:picChg>
        <pc:picChg chg="add mod">
          <ac:chgData name="Kok, Clemen" userId="110c4247-c59a-4e4c-b32b-246d785e6143" providerId="ADAL" clId="{6E879A03-28B3-4FD7-9566-1F792CC464F3}" dt="2023-10-06T19:02:49.454" v="151" actId="1076"/>
          <ac:picMkLst>
            <pc:docMk/>
            <pc:sldMk cId="3284017911" sldId="270"/>
            <ac:picMk id="13314" creationId="{22998A87-BEC8-9696-CC33-ECA3F0E29ED2}"/>
          </ac:picMkLst>
        </pc:picChg>
        <pc:picChg chg="add mod">
          <ac:chgData name="Kok, Clemen" userId="110c4247-c59a-4e4c-b32b-246d785e6143" providerId="ADAL" clId="{6E879A03-28B3-4FD7-9566-1F792CC464F3}" dt="2023-10-06T19:03:27.098" v="165" actId="1076"/>
          <ac:picMkLst>
            <pc:docMk/>
            <pc:sldMk cId="3284017911" sldId="270"/>
            <ac:picMk id="13316" creationId="{F02A8FB0-79A6-E8A7-3C00-39944AF27725}"/>
          </ac:picMkLst>
        </pc:picChg>
      </pc:sldChg>
      <pc:sldChg chg="addSp delSp modSp add del mod">
        <pc:chgData name="Kok, Clemen" userId="110c4247-c59a-4e4c-b32b-246d785e6143" providerId="ADAL" clId="{6E879A03-28B3-4FD7-9566-1F792CC464F3}" dt="2023-10-06T19:00:53.460" v="113" actId="47"/>
        <pc:sldMkLst>
          <pc:docMk/>
          <pc:sldMk cId="722692699" sldId="271"/>
        </pc:sldMkLst>
        <pc:spChg chg="del">
          <ac:chgData name="Kok, Clemen" userId="110c4247-c59a-4e4c-b32b-246d785e6143" providerId="ADAL" clId="{6E879A03-28B3-4FD7-9566-1F792CC464F3}" dt="2023-10-06T19:00:17.470" v="109" actId="478"/>
          <ac:spMkLst>
            <pc:docMk/>
            <pc:sldMk cId="722692699" sldId="271"/>
            <ac:spMk id="14" creationId="{51622544-FECC-A8EB-0D19-B910E9D2D46D}"/>
          </ac:spMkLst>
        </pc:spChg>
        <pc:spChg chg="add mod">
          <ac:chgData name="Kok, Clemen" userId="110c4247-c59a-4e4c-b32b-246d785e6143" providerId="ADAL" clId="{6E879A03-28B3-4FD7-9566-1F792CC464F3}" dt="2023-10-06T19:00:25.999" v="110"/>
          <ac:spMkLst>
            <pc:docMk/>
            <pc:sldMk cId="722692699" sldId="271"/>
            <ac:spMk id="15" creationId="{5666E2EB-AAAF-BBDA-63F3-918723C22802}"/>
          </ac:spMkLst>
        </pc:spChg>
      </pc:sldChg>
      <pc:sldChg chg="addSp delSp modSp add mod modAnim">
        <pc:chgData name="Kok, Clemen" userId="110c4247-c59a-4e4c-b32b-246d785e6143" providerId="ADAL" clId="{6E879A03-28B3-4FD7-9566-1F792CC464F3}" dt="2023-10-06T19:09:17.302" v="239" actId="21"/>
        <pc:sldMkLst>
          <pc:docMk/>
          <pc:sldMk cId="3993865298" sldId="271"/>
        </pc:sldMkLst>
        <pc:spChg chg="del mod">
          <ac:chgData name="Kok, Clemen" userId="110c4247-c59a-4e4c-b32b-246d785e6143" providerId="ADAL" clId="{6E879A03-28B3-4FD7-9566-1F792CC464F3}" dt="2023-10-06T19:08:21.538" v="185" actId="21"/>
          <ac:spMkLst>
            <pc:docMk/>
            <pc:sldMk cId="3993865298" sldId="271"/>
            <ac:spMk id="2" creationId="{6675A0D9-A998-5AC8-2EB1-38BE005D9B53}"/>
          </ac:spMkLst>
        </pc:spChg>
        <pc:spChg chg="add mod">
          <ac:chgData name="Kok, Clemen" userId="110c4247-c59a-4e4c-b32b-246d785e6143" providerId="ADAL" clId="{6E879A03-28B3-4FD7-9566-1F792CC464F3}" dt="2023-10-06T19:09:04.638" v="236" actId="1076"/>
          <ac:spMkLst>
            <pc:docMk/>
            <pc:sldMk cId="3993865298" sldId="271"/>
            <ac:spMk id="8" creationId="{56D30A02-694A-E8AB-9471-38DB0790C38F}"/>
          </ac:spMkLst>
        </pc:spChg>
        <pc:spChg chg="add mod">
          <ac:chgData name="Kok, Clemen" userId="110c4247-c59a-4e4c-b32b-246d785e6143" providerId="ADAL" clId="{6E879A03-28B3-4FD7-9566-1F792CC464F3}" dt="2023-10-06T19:09:02.690" v="235" actId="1076"/>
          <ac:spMkLst>
            <pc:docMk/>
            <pc:sldMk cId="3993865298" sldId="271"/>
            <ac:spMk id="9" creationId="{2AA31265-C653-5D3C-ED02-335A0000DEEF}"/>
          </ac:spMkLst>
        </pc:spChg>
        <pc:spChg chg="add mod">
          <ac:chgData name="Kok, Clemen" userId="110c4247-c59a-4e4c-b32b-246d785e6143" providerId="ADAL" clId="{6E879A03-28B3-4FD7-9566-1F792CC464F3}" dt="2023-10-06T19:08:38.441" v="191"/>
          <ac:spMkLst>
            <pc:docMk/>
            <pc:sldMk cId="3993865298" sldId="271"/>
            <ac:spMk id="10" creationId="{81CD8464-578A-6A5C-3A18-C423ACBA4065}"/>
          </ac:spMkLst>
        </pc:spChg>
        <pc:spChg chg="add mod">
          <ac:chgData name="Kok, Clemen" userId="110c4247-c59a-4e4c-b32b-246d785e6143" providerId="ADAL" clId="{6E879A03-28B3-4FD7-9566-1F792CC464F3}" dt="2023-10-06T19:09:10.910" v="237" actId="14100"/>
          <ac:spMkLst>
            <pc:docMk/>
            <pc:sldMk cId="3993865298" sldId="271"/>
            <ac:spMk id="13" creationId="{F3D1FC4A-0653-3AA6-97D3-45A84BBCA325}"/>
          </ac:spMkLst>
        </pc:spChg>
        <pc:spChg chg="add mod">
          <ac:chgData name="Kok, Clemen" userId="110c4247-c59a-4e4c-b32b-246d785e6143" providerId="ADAL" clId="{6E879A03-28B3-4FD7-9566-1F792CC464F3}" dt="2023-10-06T19:09:14.370" v="238" actId="1076"/>
          <ac:spMkLst>
            <pc:docMk/>
            <pc:sldMk cId="3993865298" sldId="271"/>
            <ac:spMk id="14" creationId="{67C5A167-C346-B71A-09B6-F4989BBC5DC5}"/>
          </ac:spMkLst>
        </pc:spChg>
        <pc:spChg chg="del">
          <ac:chgData name="Kok, Clemen" userId="110c4247-c59a-4e4c-b32b-246d785e6143" providerId="ADAL" clId="{6E879A03-28B3-4FD7-9566-1F792CC464F3}" dt="2023-10-06T19:08:21.538" v="185" actId="21"/>
          <ac:spMkLst>
            <pc:docMk/>
            <pc:sldMk cId="3993865298" sldId="271"/>
            <ac:spMk id="15" creationId="{E2D9D113-2D74-A70B-18BE-EC2E08B265C9}"/>
          </ac:spMkLst>
        </pc:spChg>
        <pc:spChg chg="add mod">
          <ac:chgData name="Kok, Clemen" userId="110c4247-c59a-4e4c-b32b-246d785e6143" providerId="ADAL" clId="{6E879A03-28B3-4FD7-9566-1F792CC464F3}" dt="2023-10-06T19:08:38.441" v="191"/>
          <ac:spMkLst>
            <pc:docMk/>
            <pc:sldMk cId="3993865298" sldId="271"/>
            <ac:spMk id="16" creationId="{F06B1A66-A554-834F-C656-A13898C5A446}"/>
          </ac:spMkLst>
        </pc:spChg>
        <pc:spChg chg="add del mod">
          <ac:chgData name="Kok, Clemen" userId="110c4247-c59a-4e4c-b32b-246d785e6143" providerId="ADAL" clId="{6E879A03-28B3-4FD7-9566-1F792CC464F3}" dt="2023-10-06T19:09:17.302" v="239" actId="21"/>
          <ac:spMkLst>
            <pc:docMk/>
            <pc:sldMk cId="3993865298" sldId="271"/>
            <ac:spMk id="17" creationId="{4A19289F-18D6-FBF4-0556-259E046B9F9E}"/>
          </ac:spMkLst>
        </pc:spChg>
        <pc:picChg chg="add mod">
          <ac:chgData name="Kok, Clemen" userId="110c4247-c59a-4e4c-b32b-246d785e6143" providerId="ADAL" clId="{6E879A03-28B3-4FD7-9566-1F792CC464F3}" dt="2023-10-06T19:08:38.441" v="191"/>
          <ac:picMkLst>
            <pc:docMk/>
            <pc:sldMk cId="3993865298" sldId="271"/>
            <ac:picMk id="3" creationId="{F283BEC4-D1EB-6BD5-985E-8C76FB15F744}"/>
          </ac:picMkLst>
        </pc:picChg>
        <pc:picChg chg="add mod">
          <ac:chgData name="Kok, Clemen" userId="110c4247-c59a-4e4c-b32b-246d785e6143" providerId="ADAL" clId="{6E879A03-28B3-4FD7-9566-1F792CC464F3}" dt="2023-10-06T19:08:38.441" v="191"/>
          <ac:picMkLst>
            <pc:docMk/>
            <pc:sldMk cId="3993865298" sldId="271"/>
            <ac:picMk id="5" creationId="{EB769C0D-212F-77BF-90BF-55E53203891C}"/>
          </ac:picMkLst>
        </pc:picChg>
        <pc:picChg chg="add mod">
          <ac:chgData name="Kok, Clemen" userId="110c4247-c59a-4e4c-b32b-246d785e6143" providerId="ADAL" clId="{6E879A03-28B3-4FD7-9566-1F792CC464F3}" dt="2023-10-06T19:08:38.441" v="191"/>
          <ac:picMkLst>
            <pc:docMk/>
            <pc:sldMk cId="3993865298" sldId="271"/>
            <ac:picMk id="7" creationId="{222CA7BF-0308-6C85-7E9F-7A2E8D8712C2}"/>
          </ac:picMkLst>
        </pc:picChg>
        <pc:picChg chg="del">
          <ac:chgData name="Kok, Clemen" userId="110c4247-c59a-4e4c-b32b-246d785e6143" providerId="ADAL" clId="{6E879A03-28B3-4FD7-9566-1F792CC464F3}" dt="2023-10-06T19:08:21.538" v="185" actId="21"/>
          <ac:picMkLst>
            <pc:docMk/>
            <pc:sldMk cId="3993865298" sldId="271"/>
            <ac:picMk id="19" creationId="{F9F45F35-A038-0998-05FD-E33FADE70D16}"/>
          </ac:picMkLst>
        </pc:picChg>
        <pc:picChg chg="del">
          <ac:chgData name="Kok, Clemen" userId="110c4247-c59a-4e4c-b32b-246d785e6143" providerId="ADAL" clId="{6E879A03-28B3-4FD7-9566-1F792CC464F3}" dt="2023-10-06T19:08:21.538" v="185" actId="21"/>
          <ac:picMkLst>
            <pc:docMk/>
            <pc:sldMk cId="3993865298" sldId="271"/>
            <ac:picMk id="8194" creationId="{0E69CFBF-2962-C4AC-DB0C-18CB99CCF3AB}"/>
          </ac:picMkLst>
        </pc:picChg>
        <pc:picChg chg="del">
          <ac:chgData name="Kok, Clemen" userId="110c4247-c59a-4e4c-b32b-246d785e6143" providerId="ADAL" clId="{6E879A03-28B3-4FD7-9566-1F792CC464F3}" dt="2023-10-06T19:06:48.562" v="170" actId="21"/>
          <ac:picMkLst>
            <pc:docMk/>
            <pc:sldMk cId="3993865298" sldId="271"/>
            <ac:picMk id="13314" creationId="{22998A87-BEC8-9696-CC33-ECA3F0E29ED2}"/>
          </ac:picMkLst>
        </pc:picChg>
        <pc:picChg chg="del">
          <ac:chgData name="Kok, Clemen" userId="110c4247-c59a-4e4c-b32b-246d785e6143" providerId="ADAL" clId="{6E879A03-28B3-4FD7-9566-1F792CC464F3}" dt="2023-10-06T19:07:12.716" v="178" actId="478"/>
          <ac:picMkLst>
            <pc:docMk/>
            <pc:sldMk cId="3993865298" sldId="271"/>
            <ac:picMk id="13316" creationId="{F02A8FB0-79A6-E8A7-3C00-39944AF27725}"/>
          </ac:picMkLst>
        </pc:picChg>
        <pc:picChg chg="add del mod">
          <ac:chgData name="Kok, Clemen" userId="110c4247-c59a-4e4c-b32b-246d785e6143" providerId="ADAL" clId="{6E879A03-28B3-4FD7-9566-1F792CC464F3}" dt="2023-10-06T19:08:27.158" v="190" actId="21"/>
          <ac:picMkLst>
            <pc:docMk/>
            <pc:sldMk cId="3993865298" sldId="271"/>
            <ac:picMk id="14338" creationId="{E3531A56-D490-6686-88E2-FE2F3FDBFF41}"/>
          </ac:picMkLst>
        </pc:picChg>
        <pc:picChg chg="add del mod">
          <ac:chgData name="Kok, Clemen" userId="110c4247-c59a-4e4c-b32b-246d785e6143" providerId="ADAL" clId="{6E879A03-28B3-4FD7-9566-1F792CC464F3}" dt="2023-10-06T19:08:21.538" v="185" actId="21"/>
          <ac:picMkLst>
            <pc:docMk/>
            <pc:sldMk cId="3993865298" sldId="271"/>
            <ac:picMk id="14340" creationId="{4267E889-14D7-7544-B34C-6765DBED173C}"/>
          </ac:picMkLst>
        </pc:picChg>
        <pc:cxnChg chg="add mod">
          <ac:chgData name="Kok, Clemen" userId="110c4247-c59a-4e4c-b32b-246d785e6143" providerId="ADAL" clId="{6E879A03-28B3-4FD7-9566-1F792CC464F3}" dt="2023-10-06T19:08:38.441" v="191"/>
          <ac:cxnSpMkLst>
            <pc:docMk/>
            <pc:sldMk cId="3993865298" sldId="271"/>
            <ac:cxnSpMk id="11" creationId="{29BEC420-72F6-A28A-7631-DA48966A68C6}"/>
          </ac:cxnSpMkLst>
        </pc:cxnChg>
        <pc:cxnChg chg="add mod">
          <ac:chgData name="Kok, Clemen" userId="110c4247-c59a-4e4c-b32b-246d785e6143" providerId="ADAL" clId="{6E879A03-28B3-4FD7-9566-1F792CC464F3}" dt="2023-10-06T19:08:38.441" v="191"/>
          <ac:cxnSpMkLst>
            <pc:docMk/>
            <pc:sldMk cId="3993865298" sldId="271"/>
            <ac:cxnSpMk id="12" creationId="{3208FCC7-3794-9DB7-1B7B-C0A2F7B9D94F}"/>
          </ac:cxnSpMkLst>
        </pc:cxnChg>
        <pc:cxnChg chg="del">
          <ac:chgData name="Kok, Clemen" userId="110c4247-c59a-4e4c-b32b-246d785e6143" providerId="ADAL" clId="{6E879A03-28B3-4FD7-9566-1F792CC464F3}" dt="2023-10-06T19:08:21.538" v="185" actId="21"/>
          <ac:cxnSpMkLst>
            <pc:docMk/>
            <pc:sldMk cId="3993865298" sldId="271"/>
            <ac:cxnSpMk id="21" creationId="{CC297D69-5D7C-2613-C733-66615DF5F2E5}"/>
          </ac:cxnSpMkLst>
        </pc:cxnChg>
      </pc:sldChg>
      <pc:sldChg chg="add ord">
        <pc:chgData name="Kok, Clemen" userId="110c4247-c59a-4e4c-b32b-246d785e6143" providerId="ADAL" clId="{6E879A03-28B3-4FD7-9566-1F792CC464F3}" dt="2023-10-06T19:08:25.640" v="189"/>
        <pc:sldMkLst>
          <pc:docMk/>
          <pc:sldMk cId="1398861714" sldId="272"/>
        </pc:sldMkLst>
      </pc:sldChg>
      <pc:sldChg chg="add del">
        <pc:chgData name="Kok, Clemen" userId="110c4247-c59a-4e4c-b32b-246d785e6143" providerId="ADAL" clId="{6E879A03-28B3-4FD7-9566-1F792CC464F3}" dt="2023-10-06T19:00:54.299" v="114" actId="47"/>
        <pc:sldMkLst>
          <pc:docMk/>
          <pc:sldMk cId="3238247392" sldId="272"/>
        </pc:sldMkLst>
      </pc:sldChg>
      <pc:sldChg chg="modSp add mod">
        <pc:chgData name="Kok, Clemen" userId="110c4247-c59a-4e4c-b32b-246d785e6143" providerId="ADAL" clId="{6E879A03-28B3-4FD7-9566-1F792CC464F3}" dt="2023-10-06T19:09:45.234" v="244" actId="207"/>
        <pc:sldMkLst>
          <pc:docMk/>
          <pc:sldMk cId="2632395063" sldId="273"/>
        </pc:sldMkLst>
        <pc:spChg chg="mod">
          <ac:chgData name="Kok, Clemen" userId="110c4247-c59a-4e4c-b32b-246d785e6143" providerId="ADAL" clId="{6E879A03-28B3-4FD7-9566-1F792CC464F3}" dt="2023-10-06T19:09:45.234" v="244" actId="207"/>
          <ac:spMkLst>
            <pc:docMk/>
            <pc:sldMk cId="2632395063" sldId="273"/>
            <ac:spMk id="16" creationId="{F06B1A66-A554-834F-C656-A13898C5A446}"/>
          </ac:spMkLst>
        </pc:spChg>
      </pc:sldChg>
      <pc:sldChg chg="modSp add mod">
        <pc:chgData name="Kok, Clemen" userId="110c4247-c59a-4e4c-b32b-246d785e6143" providerId="ADAL" clId="{6E879A03-28B3-4FD7-9566-1F792CC464F3}" dt="2023-10-06T19:10:01.642" v="247" actId="207"/>
        <pc:sldMkLst>
          <pc:docMk/>
          <pc:sldMk cId="4151103452" sldId="274"/>
        </pc:sldMkLst>
        <pc:spChg chg="mod">
          <ac:chgData name="Kok, Clemen" userId="110c4247-c59a-4e4c-b32b-246d785e6143" providerId="ADAL" clId="{6E879A03-28B3-4FD7-9566-1F792CC464F3}" dt="2023-10-06T19:10:01.642" v="247" actId="207"/>
          <ac:spMkLst>
            <pc:docMk/>
            <pc:sldMk cId="4151103452" sldId="274"/>
            <ac:spMk id="16" creationId="{F06B1A66-A554-834F-C656-A13898C5A446}"/>
          </ac:spMkLst>
        </pc:spChg>
      </pc:sldChg>
      <pc:sldChg chg="addSp delSp modSp add mod">
        <pc:chgData name="Kok, Clemen" userId="110c4247-c59a-4e4c-b32b-246d785e6143" providerId="ADAL" clId="{6E879A03-28B3-4FD7-9566-1F792CC464F3}" dt="2023-10-06T19:19:22" v="648" actId="1076"/>
        <pc:sldMkLst>
          <pc:docMk/>
          <pc:sldMk cId="3504225060" sldId="275"/>
        </pc:sldMkLst>
        <pc:spChg chg="add mod">
          <ac:chgData name="Kok, Clemen" userId="110c4247-c59a-4e4c-b32b-246d785e6143" providerId="ADAL" clId="{6E879A03-28B3-4FD7-9566-1F792CC464F3}" dt="2023-10-06T19:19:22" v="648" actId="1076"/>
          <ac:spMkLst>
            <pc:docMk/>
            <pc:sldMk cId="3504225060" sldId="275"/>
            <ac:spMk id="3" creationId="{C723C682-E471-9F94-3BBF-16254D3ABBAD}"/>
          </ac:spMkLst>
        </pc:spChg>
        <pc:spChg chg="mod">
          <ac:chgData name="Kok, Clemen" userId="110c4247-c59a-4e4c-b32b-246d785e6143" providerId="ADAL" clId="{6E879A03-28B3-4FD7-9566-1F792CC464F3}" dt="2023-10-06T19:15:56.366" v="308" actId="207"/>
          <ac:spMkLst>
            <pc:docMk/>
            <pc:sldMk cId="3504225060" sldId="275"/>
            <ac:spMk id="5" creationId="{A62A5843-18D2-01EE-C00F-3E40FACA4A60}"/>
          </ac:spMkLst>
        </pc:spChg>
        <pc:spChg chg="del">
          <ac:chgData name="Kok, Clemen" userId="110c4247-c59a-4e4c-b32b-246d785e6143" providerId="ADAL" clId="{6E879A03-28B3-4FD7-9566-1F792CC464F3}" dt="2023-10-06T19:14:46.060" v="252" actId="21"/>
          <ac:spMkLst>
            <pc:docMk/>
            <pc:sldMk cId="3504225060" sldId="275"/>
            <ac:spMk id="11" creationId="{36B8250E-3715-6CB2-11D9-407DA2529F39}"/>
          </ac:spMkLst>
        </pc:spChg>
      </pc:sldChg>
      <pc:sldChg chg="addSp modSp add mod">
        <pc:chgData name="Kok, Clemen" userId="110c4247-c59a-4e4c-b32b-246d785e6143" providerId="ADAL" clId="{6E879A03-28B3-4FD7-9566-1F792CC464F3}" dt="2023-10-06T19:19:14.765" v="647" actId="20577"/>
        <pc:sldMkLst>
          <pc:docMk/>
          <pc:sldMk cId="4215018927" sldId="276"/>
        </pc:sldMkLst>
        <pc:spChg chg="add mod">
          <ac:chgData name="Kok, Clemen" userId="110c4247-c59a-4e4c-b32b-246d785e6143" providerId="ADAL" clId="{6E879A03-28B3-4FD7-9566-1F792CC464F3}" dt="2023-10-06T19:18:41.311" v="576" actId="20577"/>
          <ac:spMkLst>
            <pc:docMk/>
            <pc:sldMk cId="4215018927" sldId="276"/>
            <ac:spMk id="2" creationId="{4FA6F3E5-57E9-9A1D-89AF-281D5860C196}"/>
          </ac:spMkLst>
        </pc:spChg>
        <pc:spChg chg="add mod">
          <ac:chgData name="Kok, Clemen" userId="110c4247-c59a-4e4c-b32b-246d785e6143" providerId="ADAL" clId="{6E879A03-28B3-4FD7-9566-1F792CC464F3}" dt="2023-10-06T19:19:14.765" v="647" actId="20577"/>
          <ac:spMkLst>
            <pc:docMk/>
            <pc:sldMk cId="4215018927" sldId="276"/>
            <ac:spMk id="3" creationId="{9578EC4B-A108-4FB5-DB60-513BF13DF123}"/>
          </ac:spMkLst>
        </pc:spChg>
        <pc:spChg chg="mod">
          <ac:chgData name="Kok, Clemen" userId="110c4247-c59a-4e4c-b32b-246d785e6143" providerId="ADAL" clId="{6E879A03-28B3-4FD7-9566-1F792CC464F3}" dt="2023-10-06T19:16:10.558" v="315" actId="207"/>
          <ac:spMkLst>
            <pc:docMk/>
            <pc:sldMk cId="4215018927" sldId="276"/>
            <ac:spMk id="5" creationId="{A62A5843-18D2-01EE-C00F-3E40FACA4A60}"/>
          </ac:spMkLst>
        </pc:spChg>
      </pc:sldChg>
      <pc:sldChg chg="addSp modSp add mod">
        <pc:chgData name="Kok, Clemen" userId="110c4247-c59a-4e4c-b32b-246d785e6143" providerId="ADAL" clId="{6E879A03-28B3-4FD7-9566-1F792CC464F3}" dt="2023-10-06T19:19:43.042" v="690" actId="20577"/>
        <pc:sldMkLst>
          <pc:docMk/>
          <pc:sldMk cId="643928117" sldId="277"/>
        </pc:sldMkLst>
        <pc:spChg chg="add mod">
          <ac:chgData name="Kok, Clemen" userId="110c4247-c59a-4e4c-b32b-246d785e6143" providerId="ADAL" clId="{6E879A03-28B3-4FD7-9566-1F792CC464F3}" dt="2023-10-06T19:19:43.042" v="690" actId="20577"/>
          <ac:spMkLst>
            <pc:docMk/>
            <pc:sldMk cId="643928117" sldId="277"/>
            <ac:spMk id="2" creationId="{B2DB0887-9381-8004-C5F2-0ADFBD862A4A}"/>
          </ac:spMkLst>
        </pc:spChg>
        <pc:spChg chg="mod">
          <ac:chgData name="Kok, Clemen" userId="110c4247-c59a-4e4c-b32b-246d785e6143" providerId="ADAL" clId="{6E879A03-28B3-4FD7-9566-1F792CC464F3}" dt="2023-10-06T19:16:22.182" v="317" actId="207"/>
          <ac:spMkLst>
            <pc:docMk/>
            <pc:sldMk cId="643928117" sldId="277"/>
            <ac:spMk id="5" creationId="{A62A5843-18D2-01EE-C00F-3E40FACA4A60}"/>
          </ac:spMkLst>
        </pc:spChg>
      </pc:sldChg>
      <pc:sldChg chg="addSp modSp add mod">
        <pc:chgData name="Kok, Clemen" userId="110c4247-c59a-4e4c-b32b-246d785e6143" providerId="ADAL" clId="{6E879A03-28B3-4FD7-9566-1F792CC464F3}" dt="2023-10-06T19:20:33.957" v="846" actId="1076"/>
        <pc:sldMkLst>
          <pc:docMk/>
          <pc:sldMk cId="3867138917" sldId="278"/>
        </pc:sldMkLst>
        <pc:spChg chg="add mod">
          <ac:chgData name="Kok, Clemen" userId="110c4247-c59a-4e4c-b32b-246d785e6143" providerId="ADAL" clId="{6E879A03-28B3-4FD7-9566-1F792CC464F3}" dt="2023-10-06T19:20:05.510" v="764" actId="20577"/>
          <ac:spMkLst>
            <pc:docMk/>
            <pc:sldMk cId="3867138917" sldId="278"/>
            <ac:spMk id="2" creationId="{20F180F1-4BCA-E923-81F5-E66E93B7CFAC}"/>
          </ac:spMkLst>
        </pc:spChg>
        <pc:spChg chg="add mod">
          <ac:chgData name="Kok, Clemen" userId="110c4247-c59a-4e4c-b32b-246d785e6143" providerId="ADAL" clId="{6E879A03-28B3-4FD7-9566-1F792CC464F3}" dt="2023-10-06T19:20:33.957" v="846" actId="1076"/>
          <ac:spMkLst>
            <pc:docMk/>
            <pc:sldMk cId="3867138917" sldId="278"/>
            <ac:spMk id="3" creationId="{C0DF510B-32EB-11D9-731A-999FB87FADD7}"/>
          </ac:spMkLst>
        </pc:spChg>
        <pc:spChg chg="mod">
          <ac:chgData name="Kok, Clemen" userId="110c4247-c59a-4e4c-b32b-246d785e6143" providerId="ADAL" clId="{6E879A03-28B3-4FD7-9566-1F792CC464F3}" dt="2023-10-06T19:16:34.854" v="319" actId="207"/>
          <ac:spMkLst>
            <pc:docMk/>
            <pc:sldMk cId="3867138917" sldId="278"/>
            <ac:spMk id="5" creationId="{A62A5843-18D2-01EE-C00F-3E40FACA4A60}"/>
          </ac:spMkLst>
        </pc:spChg>
      </pc:sldChg>
      <pc:sldChg chg="addSp modSp add mod">
        <pc:chgData name="Kok, Clemen" userId="110c4247-c59a-4e4c-b32b-246d785e6143" providerId="ADAL" clId="{6E879A03-28B3-4FD7-9566-1F792CC464F3}" dt="2023-10-06T19:21:19.279" v="956" actId="20577"/>
        <pc:sldMkLst>
          <pc:docMk/>
          <pc:sldMk cId="323893463" sldId="279"/>
        </pc:sldMkLst>
        <pc:spChg chg="add mod">
          <ac:chgData name="Kok, Clemen" userId="110c4247-c59a-4e4c-b32b-246d785e6143" providerId="ADAL" clId="{6E879A03-28B3-4FD7-9566-1F792CC464F3}" dt="2023-10-06T19:20:52.779" v="914" actId="1076"/>
          <ac:spMkLst>
            <pc:docMk/>
            <pc:sldMk cId="323893463" sldId="279"/>
            <ac:spMk id="2" creationId="{A376F16B-3CD1-0EE4-60BD-3DBF2C21A9A4}"/>
          </ac:spMkLst>
        </pc:spChg>
        <pc:spChg chg="add mod">
          <ac:chgData name="Kok, Clemen" userId="110c4247-c59a-4e4c-b32b-246d785e6143" providerId="ADAL" clId="{6E879A03-28B3-4FD7-9566-1F792CC464F3}" dt="2023-10-06T19:21:19.279" v="956" actId="20577"/>
          <ac:spMkLst>
            <pc:docMk/>
            <pc:sldMk cId="323893463" sldId="279"/>
            <ac:spMk id="3" creationId="{C514E365-268C-E815-D8B0-236E4C26F754}"/>
          </ac:spMkLst>
        </pc:spChg>
        <pc:spChg chg="mod">
          <ac:chgData name="Kok, Clemen" userId="110c4247-c59a-4e4c-b32b-246d785e6143" providerId="ADAL" clId="{6E879A03-28B3-4FD7-9566-1F792CC464F3}" dt="2023-10-06T19:16:45.782" v="322" actId="207"/>
          <ac:spMkLst>
            <pc:docMk/>
            <pc:sldMk cId="323893463" sldId="279"/>
            <ac:spMk id="5" creationId="{A62A5843-18D2-01EE-C00F-3E40FACA4A60}"/>
          </ac:spMkLst>
        </pc:spChg>
      </pc:sldChg>
      <pc:sldChg chg="addSp delSp modSp add mod">
        <pc:chgData name="Kok, Clemen" userId="110c4247-c59a-4e4c-b32b-246d785e6143" providerId="ADAL" clId="{6E879A03-28B3-4FD7-9566-1F792CC464F3}" dt="2023-10-06T19:46:08.808" v="2478" actId="21"/>
        <pc:sldMkLst>
          <pc:docMk/>
          <pc:sldMk cId="865590394" sldId="280"/>
        </pc:sldMkLst>
        <pc:spChg chg="del">
          <ac:chgData name="Kok, Clemen" userId="110c4247-c59a-4e4c-b32b-246d785e6143" providerId="ADAL" clId="{6E879A03-28B3-4FD7-9566-1F792CC464F3}" dt="2023-10-06T19:21:48.335" v="960" actId="21"/>
          <ac:spMkLst>
            <pc:docMk/>
            <pc:sldMk cId="865590394" sldId="280"/>
            <ac:spMk id="2" creationId="{A376F16B-3CD1-0EE4-60BD-3DBF2C21A9A4}"/>
          </ac:spMkLst>
        </pc:spChg>
        <pc:spChg chg="del">
          <ac:chgData name="Kok, Clemen" userId="110c4247-c59a-4e4c-b32b-246d785e6143" providerId="ADAL" clId="{6E879A03-28B3-4FD7-9566-1F792CC464F3}" dt="2023-10-06T19:21:45.287" v="958" actId="21"/>
          <ac:spMkLst>
            <pc:docMk/>
            <pc:sldMk cId="865590394" sldId="280"/>
            <ac:spMk id="3" creationId="{C514E365-268C-E815-D8B0-236E4C26F754}"/>
          </ac:spMkLst>
        </pc:spChg>
        <pc:spChg chg="del">
          <ac:chgData name="Kok, Clemen" userId="110c4247-c59a-4e4c-b32b-246d785e6143" providerId="ADAL" clId="{6E879A03-28B3-4FD7-9566-1F792CC464F3}" dt="2023-10-06T19:21:46.752" v="959" actId="21"/>
          <ac:spMkLst>
            <pc:docMk/>
            <pc:sldMk cId="865590394" sldId="280"/>
            <ac:spMk id="5" creationId="{A62A5843-18D2-01EE-C00F-3E40FACA4A60}"/>
          </ac:spMkLst>
        </pc:spChg>
        <pc:spChg chg="add mod">
          <ac:chgData name="Kok, Clemen" userId="110c4247-c59a-4e4c-b32b-246d785e6143" providerId="ADAL" clId="{6E879A03-28B3-4FD7-9566-1F792CC464F3}" dt="2023-10-06T19:28:40.625" v="1029" actId="1076"/>
          <ac:spMkLst>
            <pc:docMk/>
            <pc:sldMk cId="865590394" sldId="280"/>
            <ac:spMk id="8" creationId="{814AA64D-B33D-94FF-301C-C186851CA46A}"/>
          </ac:spMkLst>
        </pc:spChg>
        <pc:spChg chg="add mod">
          <ac:chgData name="Kok, Clemen" userId="110c4247-c59a-4e4c-b32b-246d785e6143" providerId="ADAL" clId="{6E879A03-28B3-4FD7-9566-1F792CC464F3}" dt="2023-10-06T19:30:05.267" v="1191" actId="1035"/>
          <ac:spMkLst>
            <pc:docMk/>
            <pc:sldMk cId="865590394" sldId="280"/>
            <ac:spMk id="11" creationId="{277D25F6-08D4-5B4E-DD65-26C101B09BA2}"/>
          </ac:spMkLst>
        </pc:spChg>
        <pc:spChg chg="add mod">
          <ac:chgData name="Kok, Clemen" userId="110c4247-c59a-4e4c-b32b-246d785e6143" providerId="ADAL" clId="{6E879A03-28B3-4FD7-9566-1F792CC464F3}" dt="2023-10-06T19:40:52.799" v="2032" actId="113"/>
          <ac:spMkLst>
            <pc:docMk/>
            <pc:sldMk cId="865590394" sldId="280"/>
            <ac:spMk id="12" creationId="{2923BDBB-2208-D463-2A85-8C78F4A97918}"/>
          </ac:spMkLst>
        </pc:spChg>
        <pc:spChg chg="add del mod">
          <ac:chgData name="Kok, Clemen" userId="110c4247-c59a-4e4c-b32b-246d785e6143" providerId="ADAL" clId="{6E879A03-28B3-4FD7-9566-1F792CC464F3}" dt="2023-10-06T19:30:29.773" v="1193"/>
          <ac:spMkLst>
            <pc:docMk/>
            <pc:sldMk cId="865590394" sldId="280"/>
            <ac:spMk id="13" creationId="{66CB62E5-E5C9-2EDE-6FE8-581E42653F9C}"/>
          </ac:spMkLst>
        </pc:spChg>
        <pc:picChg chg="add mod">
          <ac:chgData name="Kok, Clemen" userId="110c4247-c59a-4e4c-b32b-246d785e6143" providerId="ADAL" clId="{6E879A03-28B3-4FD7-9566-1F792CC464F3}" dt="2023-10-06T19:30:05.267" v="1191" actId="1035"/>
          <ac:picMkLst>
            <pc:docMk/>
            <pc:sldMk cId="865590394" sldId="280"/>
            <ac:picMk id="9" creationId="{D77205ED-784D-8911-49C0-F8C9B9C964FB}"/>
          </ac:picMkLst>
        </pc:picChg>
        <pc:picChg chg="add del mod">
          <ac:chgData name="Kok, Clemen" userId="110c4247-c59a-4e4c-b32b-246d785e6143" providerId="ADAL" clId="{6E879A03-28B3-4FD7-9566-1F792CC464F3}" dt="2023-10-06T19:46:08.808" v="2478" actId="21"/>
          <ac:picMkLst>
            <pc:docMk/>
            <pc:sldMk cId="865590394" sldId="280"/>
            <ac:picMk id="14" creationId="{2D2A8E53-B9B4-54A9-DC29-1368BD4F3840}"/>
          </ac:picMkLst>
        </pc:picChg>
      </pc:sldChg>
      <pc:sldChg chg="addSp delSp modSp add mod">
        <pc:chgData name="Kok, Clemen" userId="110c4247-c59a-4e4c-b32b-246d785e6143" providerId="ADAL" clId="{6E879A03-28B3-4FD7-9566-1F792CC464F3}" dt="2023-10-06T19:33:42.620" v="1454" actId="20577"/>
        <pc:sldMkLst>
          <pc:docMk/>
          <pc:sldMk cId="1168608056" sldId="281"/>
        </pc:sldMkLst>
        <pc:spChg chg="mod">
          <ac:chgData name="Kok, Clemen" userId="110c4247-c59a-4e4c-b32b-246d785e6143" providerId="ADAL" clId="{6E879A03-28B3-4FD7-9566-1F792CC464F3}" dt="2023-10-06T19:31:12.478" v="1208" actId="20577"/>
          <ac:spMkLst>
            <pc:docMk/>
            <pc:sldMk cId="1168608056" sldId="281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06T19:33:42.620" v="1454" actId="20577"/>
          <ac:spMkLst>
            <pc:docMk/>
            <pc:sldMk cId="1168608056" sldId="281"/>
            <ac:spMk id="12" creationId="{2923BDBB-2208-D463-2A85-8C78F4A97918}"/>
          </ac:spMkLst>
        </pc:spChg>
        <pc:picChg chg="add del mod">
          <ac:chgData name="Kok, Clemen" userId="110c4247-c59a-4e4c-b32b-246d785e6143" providerId="ADAL" clId="{6E879A03-28B3-4FD7-9566-1F792CC464F3}" dt="2023-10-06T19:31:52.048" v="1213" actId="21"/>
          <ac:picMkLst>
            <pc:docMk/>
            <pc:sldMk cId="1168608056" sldId="281"/>
            <ac:picMk id="2" creationId="{1736B23B-7C37-D361-0A10-9939E80D133D}"/>
          </ac:picMkLst>
        </pc:picChg>
        <pc:picChg chg="add mod">
          <ac:chgData name="Kok, Clemen" userId="110c4247-c59a-4e4c-b32b-246d785e6143" providerId="ADAL" clId="{6E879A03-28B3-4FD7-9566-1F792CC464F3}" dt="2023-10-06T19:31:53.113" v="1215"/>
          <ac:picMkLst>
            <pc:docMk/>
            <pc:sldMk cId="1168608056" sldId="281"/>
            <ac:picMk id="3" creationId="{FA67D728-A1C7-BEE9-730F-4BBEDEED2941}"/>
          </ac:picMkLst>
        </pc:picChg>
        <pc:picChg chg="del">
          <ac:chgData name="Kok, Clemen" userId="110c4247-c59a-4e4c-b32b-246d785e6143" providerId="ADAL" clId="{6E879A03-28B3-4FD7-9566-1F792CC464F3}" dt="2023-10-06T19:31:52.962" v="1214" actId="478"/>
          <ac:picMkLst>
            <pc:docMk/>
            <pc:sldMk cId="1168608056" sldId="281"/>
            <ac:picMk id="9" creationId="{D77205ED-784D-8911-49C0-F8C9B9C964FB}"/>
          </ac:picMkLst>
        </pc:picChg>
      </pc:sldChg>
      <pc:sldChg chg="addSp delSp modSp add mod">
        <pc:chgData name="Kok, Clemen" userId="110c4247-c59a-4e4c-b32b-246d785e6143" providerId="ADAL" clId="{6E879A03-28B3-4FD7-9566-1F792CC464F3}" dt="2023-10-06T19:38:02.304" v="1886" actId="1076"/>
        <pc:sldMkLst>
          <pc:docMk/>
          <pc:sldMk cId="380955642" sldId="282"/>
        </pc:sldMkLst>
        <pc:spChg chg="mod">
          <ac:chgData name="Kok, Clemen" userId="110c4247-c59a-4e4c-b32b-246d785e6143" providerId="ADAL" clId="{6E879A03-28B3-4FD7-9566-1F792CC464F3}" dt="2023-10-06T19:37:58.204" v="1885" actId="1076"/>
          <ac:spMkLst>
            <pc:docMk/>
            <pc:sldMk cId="380955642" sldId="282"/>
            <ac:spMk id="4" creationId="{86D20DBA-D567-2179-D813-F0163A38BEF9}"/>
          </ac:spMkLst>
        </pc:spChg>
        <pc:spChg chg="mod">
          <ac:chgData name="Kok, Clemen" userId="110c4247-c59a-4e4c-b32b-246d785e6143" providerId="ADAL" clId="{6E879A03-28B3-4FD7-9566-1F792CC464F3}" dt="2023-10-06T19:34:58.482" v="1467" actId="20577"/>
          <ac:spMkLst>
            <pc:docMk/>
            <pc:sldMk cId="380955642" sldId="282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06T19:37:36.097" v="1881" actId="20577"/>
          <ac:spMkLst>
            <pc:docMk/>
            <pc:sldMk cId="380955642" sldId="282"/>
            <ac:spMk id="12" creationId="{2923BDBB-2208-D463-2A85-8C78F4A97918}"/>
          </ac:spMkLst>
        </pc:spChg>
        <pc:picChg chg="add mod">
          <ac:chgData name="Kok, Clemen" userId="110c4247-c59a-4e4c-b32b-246d785e6143" providerId="ADAL" clId="{6E879A03-28B3-4FD7-9566-1F792CC464F3}" dt="2023-10-06T19:38:02.304" v="1886" actId="1076"/>
          <ac:picMkLst>
            <pc:docMk/>
            <pc:sldMk cId="380955642" sldId="282"/>
            <ac:picMk id="2" creationId="{1CBC4DF3-0078-E2FE-E381-3F32FD477B13}"/>
          </ac:picMkLst>
        </pc:picChg>
        <pc:picChg chg="del">
          <ac:chgData name="Kok, Clemen" userId="110c4247-c59a-4e4c-b32b-246d785e6143" providerId="ADAL" clId="{6E879A03-28B3-4FD7-9566-1F792CC464F3}" dt="2023-10-06T19:35:01.731" v="1468" actId="21"/>
          <ac:picMkLst>
            <pc:docMk/>
            <pc:sldMk cId="380955642" sldId="282"/>
            <ac:picMk id="3" creationId="{FA67D728-A1C7-BEE9-730F-4BBEDEED2941}"/>
          </ac:picMkLst>
        </pc:picChg>
      </pc:sldChg>
      <pc:sldChg chg="addSp delSp modSp add mod">
        <pc:chgData name="Kok, Clemen" userId="110c4247-c59a-4e4c-b32b-246d785e6143" providerId="ADAL" clId="{6E879A03-28B3-4FD7-9566-1F792CC464F3}" dt="2023-10-06T19:43:40.785" v="2236" actId="1076"/>
        <pc:sldMkLst>
          <pc:docMk/>
          <pc:sldMk cId="1504238325" sldId="283"/>
        </pc:sldMkLst>
        <pc:spChg chg="mod">
          <ac:chgData name="Kok, Clemen" userId="110c4247-c59a-4e4c-b32b-246d785e6143" providerId="ADAL" clId="{6E879A03-28B3-4FD7-9566-1F792CC464F3}" dt="2023-10-06T19:41:22.254" v="2052" actId="20577"/>
          <ac:spMkLst>
            <pc:docMk/>
            <pc:sldMk cId="1504238325" sldId="283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06T19:42:25.259" v="2232" actId="20577"/>
          <ac:spMkLst>
            <pc:docMk/>
            <pc:sldMk cId="1504238325" sldId="283"/>
            <ac:spMk id="12" creationId="{2923BDBB-2208-D463-2A85-8C78F4A97918}"/>
          </ac:spMkLst>
        </pc:spChg>
        <pc:picChg chg="add mod">
          <ac:chgData name="Kok, Clemen" userId="110c4247-c59a-4e4c-b32b-246d785e6143" providerId="ADAL" clId="{6E879A03-28B3-4FD7-9566-1F792CC464F3}" dt="2023-10-06T19:43:40.785" v="2236" actId="1076"/>
          <ac:picMkLst>
            <pc:docMk/>
            <pc:sldMk cId="1504238325" sldId="283"/>
            <ac:picMk id="2" creationId="{1EF313F7-F77E-D0E6-004B-13241B5A1F1A}"/>
          </ac:picMkLst>
        </pc:picChg>
        <pc:picChg chg="del">
          <ac:chgData name="Kok, Clemen" userId="110c4247-c59a-4e4c-b32b-246d785e6143" providerId="ADAL" clId="{6E879A03-28B3-4FD7-9566-1F792CC464F3}" dt="2023-10-06T19:43:35.507" v="2233" actId="478"/>
          <ac:picMkLst>
            <pc:docMk/>
            <pc:sldMk cId="1504238325" sldId="283"/>
            <ac:picMk id="9" creationId="{D77205ED-784D-8911-49C0-F8C9B9C964FB}"/>
          </ac:picMkLst>
        </pc:picChg>
      </pc:sldChg>
      <pc:sldChg chg="modSp add del mod">
        <pc:chgData name="Kok, Clemen" userId="110c4247-c59a-4e4c-b32b-246d785e6143" providerId="ADAL" clId="{6E879A03-28B3-4FD7-9566-1F792CC464F3}" dt="2023-10-06T19:39:00.714" v="1899" actId="47"/>
        <pc:sldMkLst>
          <pc:docMk/>
          <pc:sldMk cId="3400158814" sldId="283"/>
        </pc:sldMkLst>
        <pc:spChg chg="mod">
          <ac:chgData name="Kok, Clemen" userId="110c4247-c59a-4e4c-b32b-246d785e6143" providerId="ADAL" clId="{6E879A03-28B3-4FD7-9566-1F792CC464F3}" dt="2023-10-06T19:38:53.659" v="1898" actId="20577"/>
          <ac:spMkLst>
            <pc:docMk/>
            <pc:sldMk cId="3400158814" sldId="283"/>
            <ac:spMk id="11" creationId="{277D25F6-08D4-5B4E-DD65-26C101B09BA2}"/>
          </ac:spMkLst>
        </pc:spChg>
      </pc:sldChg>
      <pc:sldChg chg="addSp delSp modSp add mod">
        <pc:chgData name="Kok, Clemen" userId="110c4247-c59a-4e4c-b32b-246d785e6143" providerId="ADAL" clId="{6E879A03-28B3-4FD7-9566-1F792CC464F3}" dt="2023-10-06T20:04:42.338" v="3879" actId="21"/>
        <pc:sldMkLst>
          <pc:docMk/>
          <pc:sldMk cId="2268365367" sldId="284"/>
        </pc:sldMkLst>
        <pc:spChg chg="mod">
          <ac:chgData name="Kok, Clemen" userId="110c4247-c59a-4e4c-b32b-246d785e6143" providerId="ADAL" clId="{6E879A03-28B3-4FD7-9566-1F792CC464F3}" dt="2023-10-06T19:44:37.447" v="2292" actId="1076"/>
          <ac:spMkLst>
            <pc:docMk/>
            <pc:sldMk cId="2268365367" sldId="284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06T19:45:36.220" v="2468" actId="20577"/>
          <ac:spMkLst>
            <pc:docMk/>
            <pc:sldMk cId="2268365367" sldId="284"/>
            <ac:spMk id="12" creationId="{2923BDBB-2208-D463-2A85-8C78F4A97918}"/>
          </ac:spMkLst>
        </pc:spChg>
        <pc:picChg chg="del">
          <ac:chgData name="Kok, Clemen" userId="110c4247-c59a-4e4c-b32b-246d785e6143" providerId="ADAL" clId="{6E879A03-28B3-4FD7-9566-1F792CC464F3}" dt="2023-10-06T19:45:39.902" v="2469" actId="478"/>
          <ac:picMkLst>
            <pc:docMk/>
            <pc:sldMk cId="2268365367" sldId="284"/>
            <ac:picMk id="2" creationId="{1EF313F7-F77E-D0E6-004B-13241B5A1F1A}"/>
          </ac:picMkLst>
        </pc:picChg>
        <pc:picChg chg="add del mod">
          <ac:chgData name="Kok, Clemen" userId="110c4247-c59a-4e4c-b32b-246d785e6143" providerId="ADAL" clId="{6E879A03-28B3-4FD7-9566-1F792CC464F3}" dt="2023-10-06T19:46:04.127" v="2474" actId="21"/>
          <ac:picMkLst>
            <pc:docMk/>
            <pc:sldMk cId="2268365367" sldId="284"/>
            <ac:picMk id="3" creationId="{E1DB5210-D222-B1BA-D9EF-10595C3A25BF}"/>
          </ac:picMkLst>
        </pc:picChg>
        <pc:picChg chg="add mod">
          <ac:chgData name="Kok, Clemen" userId="110c4247-c59a-4e4c-b32b-246d785e6143" providerId="ADAL" clId="{6E879A03-28B3-4FD7-9566-1F792CC464F3}" dt="2023-10-06T19:46:09.678" v="2479"/>
          <ac:picMkLst>
            <pc:docMk/>
            <pc:sldMk cId="2268365367" sldId="284"/>
            <ac:picMk id="5" creationId="{8291E880-EB33-BC61-62D8-20D6F16B4223}"/>
          </ac:picMkLst>
        </pc:picChg>
        <pc:picChg chg="add del mod">
          <ac:chgData name="Kok, Clemen" userId="110c4247-c59a-4e4c-b32b-246d785e6143" providerId="ADAL" clId="{6E879A03-28B3-4FD7-9566-1F792CC464F3}" dt="2023-10-06T20:04:42.338" v="3879" actId="21"/>
          <ac:picMkLst>
            <pc:docMk/>
            <pc:sldMk cId="2268365367" sldId="284"/>
            <ac:picMk id="7" creationId="{FF0169DE-0023-8327-4058-E7AA14BCF873}"/>
          </ac:picMkLst>
        </pc:picChg>
      </pc:sldChg>
      <pc:sldChg chg="addSp delSp modSp add mod">
        <pc:chgData name="Kok, Clemen" userId="110c4247-c59a-4e4c-b32b-246d785e6143" providerId="ADAL" clId="{6E879A03-28B3-4FD7-9566-1F792CC464F3}" dt="2023-10-06T20:02:20.145" v="3681" actId="20577"/>
        <pc:sldMkLst>
          <pc:docMk/>
          <pc:sldMk cId="191965203" sldId="285"/>
        </pc:sldMkLst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2" creationId="{A0820CA6-91A6-848E-EBAB-EA3B280C630B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7" creationId="{DEA090B8-7BB7-DA4D-6251-40A1CF2FF927}"/>
          </ac:spMkLst>
        </pc:spChg>
        <pc:spChg chg="del mod">
          <ac:chgData name="Kok, Clemen" userId="110c4247-c59a-4e4c-b32b-246d785e6143" providerId="ADAL" clId="{6E879A03-28B3-4FD7-9566-1F792CC464F3}" dt="2023-10-06T19:46:57.115" v="2530" actId="21"/>
          <ac:spMkLst>
            <pc:docMk/>
            <pc:sldMk cId="191965203" sldId="285"/>
            <ac:spMk id="8" creationId="{814AA64D-B33D-94FF-301C-C186851CA46A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9" creationId="{E129BC5F-8FD7-FFB3-12D3-DB4D71FD5DEF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10" creationId="{AE269717-CE41-AB5F-FBFF-FB8380019A22}"/>
          </ac:spMkLst>
        </pc:spChg>
        <pc:spChg chg="del">
          <ac:chgData name="Kok, Clemen" userId="110c4247-c59a-4e4c-b32b-246d785e6143" providerId="ADAL" clId="{6E879A03-28B3-4FD7-9566-1F792CC464F3}" dt="2023-10-06T19:46:37.151" v="2482" actId="21"/>
          <ac:spMkLst>
            <pc:docMk/>
            <pc:sldMk cId="191965203" sldId="285"/>
            <ac:spMk id="11" creationId="{277D25F6-08D4-5B4E-DD65-26C101B09BA2}"/>
          </ac:spMkLst>
        </pc:spChg>
        <pc:spChg chg="del">
          <ac:chgData name="Kok, Clemen" userId="110c4247-c59a-4e4c-b32b-246d785e6143" providerId="ADAL" clId="{6E879A03-28B3-4FD7-9566-1F792CC464F3}" dt="2023-10-06T19:46:38.395" v="2483" actId="21"/>
          <ac:spMkLst>
            <pc:docMk/>
            <pc:sldMk cId="191965203" sldId="285"/>
            <ac:spMk id="12" creationId="{2923BDBB-2208-D463-2A85-8C78F4A97918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14" creationId="{D17556B2-E5C0-37A7-43EA-2A3DCD0D07AC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15" creationId="{494605CB-E445-648F-C934-CD3ACA4930E8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16" creationId="{990328AA-8532-E4E2-2D45-09BE774B9020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17" creationId="{C9CD8391-CDBC-ED72-5444-3380EBA70F7A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19" creationId="{4AD60741-7F23-8EFB-2E2C-9289C2D2B099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21" creationId="{28F41B31-D643-A09F-604A-0A08C7E6CF3C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23" creationId="{61323D9E-7D75-4CFA-FC18-8EF6AD68A3F1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24" creationId="{23289AEC-ED90-A4D4-367F-1C45FEF2FE9F}"/>
          </ac:spMkLst>
        </pc:spChg>
        <pc:spChg chg="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27" creationId="{580AFCB9-B7B7-A8EA-C67E-99ADCF7BA58E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29" creationId="{D9B9945D-93B1-1A3C-8B6A-C3345CB9BA5D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30" creationId="{AF3FC1C3-1E6D-7E60-D4A6-525566C409D7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31" creationId="{DD79C47B-5BFE-5D12-E45B-0162ED59BF86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32" creationId="{EA639A8B-25CB-8B53-0632-9070894EE3C3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34" creationId="{3090F84A-CCCB-D8EC-5DDA-1073064D4413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36" creationId="{0477AF23-B7D9-7576-3673-0CEA4895BA64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37" creationId="{F06833E6-2E98-24F1-E56C-D5D6DAB5410F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38" creationId="{44F12B45-906F-58DF-0E12-BD381E70CDB2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39" creationId="{A28ABB38-05DE-E217-C402-6C7B7F130891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40" creationId="{6476C532-10F7-1B10-2355-FF7529BB6D76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41" creationId="{6BEC0B5B-7F65-296E-0BC2-55A814A9019B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42" creationId="{1AD52FAB-A4DD-D9BB-BA6D-F032981B25A7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46" creationId="{20AB7E94-6486-32CB-D98B-7E86A4CE2955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47" creationId="{2C2792F0-8B75-3850-717B-D72D4A91F570}"/>
          </ac:spMkLst>
        </pc:spChg>
        <pc:spChg chg="add mod">
          <ac:chgData name="Kok, Clemen" userId="110c4247-c59a-4e4c-b32b-246d785e6143" providerId="ADAL" clId="{6E879A03-28B3-4FD7-9566-1F792CC464F3}" dt="2023-10-06T19:55:56.049" v="2655" actId="1076"/>
          <ac:spMkLst>
            <pc:docMk/>
            <pc:sldMk cId="191965203" sldId="285"/>
            <ac:spMk id="49" creationId="{208997FD-EBE5-AFBF-A72C-28DD1571D8A7}"/>
          </ac:spMkLst>
        </pc:spChg>
        <pc:spChg chg="add del mod">
          <ac:chgData name="Kok, Clemen" userId="110c4247-c59a-4e4c-b32b-246d785e6143" providerId="ADAL" clId="{6E879A03-28B3-4FD7-9566-1F792CC464F3}" dt="2023-10-06T19:55:46.299" v="2654" actId="21"/>
          <ac:spMkLst>
            <pc:docMk/>
            <pc:sldMk cId="191965203" sldId="285"/>
            <ac:spMk id="50" creationId="{30BCF8E9-D1E4-A7C2-0CD6-38F2EE7CAD45}"/>
          </ac:spMkLst>
        </pc:spChg>
        <pc:spChg chg="add mod">
          <ac:chgData name="Kok, Clemen" userId="110c4247-c59a-4e4c-b32b-246d785e6143" providerId="ADAL" clId="{6E879A03-28B3-4FD7-9566-1F792CC464F3}" dt="2023-10-06T19:51:54.001" v="2631" actId="207"/>
          <ac:spMkLst>
            <pc:docMk/>
            <pc:sldMk cId="191965203" sldId="285"/>
            <ac:spMk id="51" creationId="{57068351-662E-A59B-30A2-C70D55A1FC6C}"/>
          </ac:spMkLst>
        </pc:spChg>
        <pc:spChg chg="add mod">
          <ac:chgData name="Kok, Clemen" userId="110c4247-c59a-4e4c-b32b-246d785e6143" providerId="ADAL" clId="{6E879A03-28B3-4FD7-9566-1F792CC464F3}" dt="2023-10-06T20:02:20.145" v="3681" actId="20577"/>
          <ac:spMkLst>
            <pc:docMk/>
            <pc:sldMk cId="191965203" sldId="285"/>
            <ac:spMk id="52" creationId="{EE028DD1-D37E-56DA-1FDC-87E16D351E58}"/>
          </ac:spMkLst>
        </pc:spChg>
        <pc:grpChg chg="add mod">
          <ac:chgData name="Kok, Clemen" userId="110c4247-c59a-4e4c-b32b-246d785e6143" providerId="ADAL" clId="{6E879A03-28B3-4FD7-9566-1F792CC464F3}" dt="2023-10-06T19:55:56.049" v="2655" actId="1076"/>
          <ac:grpSpMkLst>
            <pc:docMk/>
            <pc:sldMk cId="191965203" sldId="285"/>
            <ac:grpSpMk id="26" creationId="{94104C8C-2BDD-4744-3B99-ED562AF29051}"/>
          </ac:grpSpMkLst>
        </pc:grp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3" creationId="{BA6ED17C-8F84-EF82-9714-5E3D88E16594}"/>
          </ac:picMkLst>
        </pc:picChg>
        <pc:picChg chg="del">
          <ac:chgData name="Kok, Clemen" userId="110c4247-c59a-4e4c-b32b-246d785e6143" providerId="ADAL" clId="{6E879A03-28B3-4FD7-9566-1F792CC464F3}" dt="2023-10-06T19:46:35.984" v="2481" actId="21"/>
          <ac:picMkLst>
            <pc:docMk/>
            <pc:sldMk cId="191965203" sldId="285"/>
            <ac:picMk id="5" creationId="{8291E880-EB33-BC61-62D8-20D6F16B4223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13" creationId="{FC2A101A-AE30-D733-8139-7B0B19C6178E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18" creationId="{C740DDA2-59CF-D12C-8331-1FB72EAB7B94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20" creationId="{6783FC11-589F-6775-FAAB-0AFC4CB566AE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22" creationId="{578117B2-77C7-2BB4-B7DA-B06C8C1C7681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25" creationId="{1C453F37-BE94-51AE-BF9E-F088C6D1D4FD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33" creationId="{754DF7E0-8731-3B79-A097-75CB0B5542D8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35" creationId="{4E5F19EF-676E-DED3-BDC8-6B4BEA60ACB8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43" creationId="{FECC8E56-5690-ED48-F415-A94655E13403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44" creationId="{E1CD3BAA-A0FC-AFDE-2E97-86D1282CD45D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45" creationId="{1D7528AD-60AB-085F-B7DA-F8FCA614BC7C}"/>
          </ac:picMkLst>
        </pc:picChg>
        <pc:picChg chg="add mod">
          <ac:chgData name="Kok, Clemen" userId="110c4247-c59a-4e4c-b32b-246d785e6143" providerId="ADAL" clId="{6E879A03-28B3-4FD7-9566-1F792CC464F3}" dt="2023-10-06T19:55:56.049" v="2655" actId="1076"/>
          <ac:picMkLst>
            <pc:docMk/>
            <pc:sldMk cId="191965203" sldId="285"/>
            <ac:picMk id="48" creationId="{1CCE2DB8-06BC-CBF5-F242-420BF7C2B2D1}"/>
          </ac:picMkLst>
        </pc:picChg>
        <pc:cxnChg chg="mod">
          <ac:chgData name="Kok, Clemen" userId="110c4247-c59a-4e4c-b32b-246d785e6143" providerId="ADAL" clId="{6E879A03-28B3-4FD7-9566-1F792CC464F3}" dt="2023-10-06T19:55:56.049" v="2655" actId="1076"/>
          <ac:cxnSpMkLst>
            <pc:docMk/>
            <pc:sldMk cId="191965203" sldId="285"/>
            <ac:cxnSpMk id="28" creationId="{960201FB-4B9A-AA75-67EA-FF74EF60EFB7}"/>
          </ac:cxnSpMkLst>
        </pc:cxnChg>
      </pc:sldChg>
      <pc:sldChg chg="addSp delSp modSp add mod">
        <pc:chgData name="Kok, Clemen" userId="110c4247-c59a-4e4c-b32b-246d785e6143" providerId="ADAL" clId="{6E879A03-28B3-4FD7-9566-1F792CC464F3}" dt="2023-10-06T19:59:19.829" v="3152" actId="113"/>
        <pc:sldMkLst>
          <pc:docMk/>
          <pc:sldMk cId="475856404" sldId="286"/>
        </pc:sldMkLst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2" creationId="{A0820CA6-91A6-848E-EBAB-EA3B280C630B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5" creationId="{1C056AAA-C865-9BC1-97EB-AA3A78CCC361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7" creationId="{DEA090B8-7BB7-DA4D-6251-40A1CF2FF927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9" creationId="{E129BC5F-8FD7-FFB3-12D3-DB4D71FD5DEF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10" creationId="{AE269717-CE41-AB5F-FBFF-FB8380019A22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11" creationId="{5BF6DA44-6418-7037-59E3-AA8DFF56F833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12" creationId="{7907DEB7-D9B4-8B39-8EC8-714F468DF999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14" creationId="{D17556B2-E5C0-37A7-43EA-2A3DCD0D07AC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15" creationId="{494605CB-E445-648F-C934-CD3ACA4930E8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16" creationId="{990328AA-8532-E4E2-2D45-09BE774B9020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17" creationId="{C9CD8391-CDBC-ED72-5444-3380EBA70F7A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19" creationId="{4AD60741-7F23-8EFB-2E2C-9289C2D2B099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21" creationId="{28F41B31-D643-A09F-604A-0A08C7E6CF3C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23" creationId="{61323D9E-7D75-4CFA-FC18-8EF6AD68A3F1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24" creationId="{23289AEC-ED90-A4D4-367F-1C45FEF2FE9F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29" creationId="{D9B9945D-93B1-1A3C-8B6A-C3345CB9BA5D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30" creationId="{AF3FC1C3-1E6D-7E60-D4A6-525566C409D7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31" creationId="{DD79C47B-5BFE-5D12-E45B-0162ED59BF86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32" creationId="{EA639A8B-25CB-8B53-0632-9070894EE3C3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34" creationId="{3090F84A-CCCB-D8EC-5DDA-1073064D4413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36" creationId="{0477AF23-B7D9-7576-3673-0CEA4895BA64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37" creationId="{F06833E6-2E98-24F1-E56C-D5D6DAB5410F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38" creationId="{44F12B45-906F-58DF-0E12-BD381E70CDB2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39" creationId="{A28ABB38-05DE-E217-C402-6C7B7F130891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40" creationId="{6476C532-10F7-1B10-2355-FF7529BB6D76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41" creationId="{6BEC0B5B-7F65-296E-0BC2-55A814A9019B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42" creationId="{1AD52FAB-A4DD-D9BB-BA6D-F032981B25A7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46" creationId="{20AB7E94-6486-32CB-D98B-7E86A4CE2955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47" creationId="{2C2792F0-8B75-3850-717B-D72D4A91F570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49" creationId="{208997FD-EBE5-AFBF-A72C-28DD1571D8A7}"/>
          </ac:spMkLst>
        </pc:spChg>
        <pc:spChg chg="del">
          <ac:chgData name="Kok, Clemen" userId="110c4247-c59a-4e4c-b32b-246d785e6143" providerId="ADAL" clId="{6E879A03-28B3-4FD7-9566-1F792CC464F3}" dt="2023-10-06T19:57:09.982" v="2847" actId="478"/>
          <ac:spMkLst>
            <pc:docMk/>
            <pc:sldMk cId="475856404" sldId="286"/>
            <ac:spMk id="50" creationId="{30BCF8E9-D1E4-A7C2-0CD6-38F2EE7CAD45}"/>
          </ac:spMkLst>
        </pc:spChg>
        <pc:spChg chg="mod">
          <ac:chgData name="Kok, Clemen" userId="110c4247-c59a-4e4c-b32b-246d785e6143" providerId="ADAL" clId="{6E879A03-28B3-4FD7-9566-1F792CC464F3}" dt="2023-10-06T19:52:07.376" v="2634" actId="207"/>
          <ac:spMkLst>
            <pc:docMk/>
            <pc:sldMk cId="475856404" sldId="286"/>
            <ac:spMk id="51" creationId="{57068351-662E-A59B-30A2-C70D55A1FC6C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52" creationId="{310639F8-0E2A-C29B-9166-CAB73AA1F205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54" creationId="{A5CB6936-1162-631A-65B5-B4E7234D2A5C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55" creationId="{7AB6DC27-9984-E501-4781-7E899AF0222C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56" creationId="{82485C4A-5D36-06D6-F998-18C0A8CCEBDB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57" creationId="{9572EEB4-4417-2D1E-564F-E95C3D9052C5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59" creationId="{9F038639-5FC4-3940-7C6E-BEB284EE4961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61" creationId="{6620804D-3A03-89D8-DCB8-793D1A3B1065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63" creationId="{AEFC6620-BFFB-B0AC-BB88-E361856E593E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64" creationId="{49ABEC10-CEC2-8A78-9EE7-0636C1CBB5EE}"/>
          </ac:spMkLst>
        </pc:spChg>
        <pc:spChg chg="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67" creationId="{6112EA83-87A5-CA34-50BF-C8067D6160E2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69" creationId="{1EA8143C-2A34-54DC-AAAE-EDF554D4A243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70" creationId="{5518B1FA-781C-6EA3-445F-9DDE70CF8BD4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71" creationId="{B7C449F1-B813-3D8E-92EF-48368CE5885C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72" creationId="{D794B08D-060D-98C4-E36C-7E186C30A007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74" creationId="{9D5298C1-DDB3-D36F-A7D1-772297085064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76" creationId="{303BCE78-C47E-9723-B3F3-A98AA477F0A5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77" creationId="{A00977D6-67A9-0476-82BA-7601625AE75E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78" creationId="{F9830A45-33E0-7074-F5CA-17607070233B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79" creationId="{A6420B13-7E06-B755-E36B-1C3820FA8357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80" creationId="{4C38BD62-57DF-A25B-51A6-9FE52FD75008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81" creationId="{8D8EE515-3D43-F916-DB77-F212D3CE1A09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82" creationId="{DEEF6BAB-5DE9-0202-5672-016AF2EE7A97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86" creationId="{BDE7BADD-3483-6500-153C-9A3C965E0DE1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87" creationId="{5B518EC5-0B42-3C87-7FC7-F19CF9B0ED6C}"/>
          </ac:spMkLst>
        </pc:spChg>
        <pc:spChg chg="add mod">
          <ac:chgData name="Kok, Clemen" userId="110c4247-c59a-4e4c-b32b-246d785e6143" providerId="ADAL" clId="{6E879A03-28B3-4FD7-9566-1F792CC464F3}" dt="2023-10-06T19:57:10.349" v="2848"/>
          <ac:spMkLst>
            <pc:docMk/>
            <pc:sldMk cId="475856404" sldId="286"/>
            <ac:spMk id="89" creationId="{A4838638-836B-9493-FD72-B33C19D0299B}"/>
          </ac:spMkLst>
        </pc:spChg>
        <pc:spChg chg="add mod">
          <ac:chgData name="Kok, Clemen" userId="110c4247-c59a-4e4c-b32b-246d785e6143" providerId="ADAL" clId="{6E879A03-28B3-4FD7-9566-1F792CC464F3}" dt="2023-10-06T19:59:19.829" v="3152" actId="113"/>
          <ac:spMkLst>
            <pc:docMk/>
            <pc:sldMk cId="475856404" sldId="286"/>
            <ac:spMk id="90" creationId="{3050ED4A-1E3B-EB28-C9C2-66BD35FAE4D4}"/>
          </ac:spMkLst>
        </pc:spChg>
        <pc:grpChg chg="del">
          <ac:chgData name="Kok, Clemen" userId="110c4247-c59a-4e4c-b32b-246d785e6143" providerId="ADAL" clId="{6E879A03-28B3-4FD7-9566-1F792CC464F3}" dt="2023-10-06T19:57:09.982" v="2847" actId="478"/>
          <ac:grpSpMkLst>
            <pc:docMk/>
            <pc:sldMk cId="475856404" sldId="286"/>
            <ac:grpSpMk id="26" creationId="{94104C8C-2BDD-4744-3B99-ED562AF29051}"/>
          </ac:grpSpMkLst>
        </pc:grpChg>
        <pc:grpChg chg="add mod">
          <ac:chgData name="Kok, Clemen" userId="110c4247-c59a-4e4c-b32b-246d785e6143" providerId="ADAL" clId="{6E879A03-28B3-4FD7-9566-1F792CC464F3}" dt="2023-10-06T19:57:10.349" v="2848"/>
          <ac:grpSpMkLst>
            <pc:docMk/>
            <pc:sldMk cId="475856404" sldId="286"/>
            <ac:grpSpMk id="66" creationId="{80DCB7D0-56E3-F3F8-10EB-868BEF0EF9F7}"/>
          </ac:grpSpMkLst>
        </pc:grp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3" creationId="{BA6ED17C-8F84-EF82-9714-5E3D88E16594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8" creationId="{CFA17D9A-E83E-2E89-5E21-7598FA12CFB9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13" creationId="{FC2A101A-AE30-D733-8139-7B0B19C6178E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18" creationId="{C740DDA2-59CF-D12C-8331-1FB72EAB7B94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20" creationId="{6783FC11-589F-6775-FAAB-0AFC4CB566AE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22" creationId="{578117B2-77C7-2BB4-B7DA-B06C8C1C7681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25" creationId="{1C453F37-BE94-51AE-BF9E-F088C6D1D4FD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33" creationId="{754DF7E0-8731-3B79-A097-75CB0B5542D8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35" creationId="{4E5F19EF-676E-DED3-BDC8-6B4BEA60ACB8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43" creationId="{FECC8E56-5690-ED48-F415-A94655E13403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44" creationId="{E1CD3BAA-A0FC-AFDE-2E97-86D1282CD45D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45" creationId="{1D7528AD-60AB-085F-B7DA-F8FCA614BC7C}"/>
          </ac:picMkLst>
        </pc:picChg>
        <pc:picChg chg="del">
          <ac:chgData name="Kok, Clemen" userId="110c4247-c59a-4e4c-b32b-246d785e6143" providerId="ADAL" clId="{6E879A03-28B3-4FD7-9566-1F792CC464F3}" dt="2023-10-06T19:57:09.982" v="2847" actId="478"/>
          <ac:picMkLst>
            <pc:docMk/>
            <pc:sldMk cId="475856404" sldId="286"/>
            <ac:picMk id="48" creationId="{1CCE2DB8-06BC-CBF5-F242-420BF7C2B2D1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53" creationId="{125B580A-D3A4-F73C-0846-50376DBB582D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58" creationId="{73BA75A7-22FB-AE49-687C-4C9A79219085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60" creationId="{73390B3F-E821-26EC-9D78-645C1BAACFAB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62" creationId="{00B41239-D3BB-177C-BE12-DD739FD5C64F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65" creationId="{12792223-9050-09B7-C3C3-B65F8AE1A8A6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73" creationId="{CCB5EF1E-838D-1670-070B-C1755BE41DDD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75" creationId="{B84F00EA-AA16-54B6-97C4-8BA47233E242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83" creationId="{D7E5C2ED-B2FC-A268-5823-0A18C25E27B6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84" creationId="{130C9E69-86DA-D534-6480-1873025EEA17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85" creationId="{B930B4CE-228B-4E27-946E-5CC21CEC171B}"/>
          </ac:picMkLst>
        </pc:picChg>
        <pc:picChg chg="add mod">
          <ac:chgData name="Kok, Clemen" userId="110c4247-c59a-4e4c-b32b-246d785e6143" providerId="ADAL" clId="{6E879A03-28B3-4FD7-9566-1F792CC464F3}" dt="2023-10-06T19:57:10.349" v="2848"/>
          <ac:picMkLst>
            <pc:docMk/>
            <pc:sldMk cId="475856404" sldId="286"/>
            <ac:picMk id="88" creationId="{2B6EF422-8D32-46B6-BB2A-C1897BD3D2D4}"/>
          </ac:picMkLst>
        </pc:picChg>
        <pc:cxnChg chg="mod">
          <ac:chgData name="Kok, Clemen" userId="110c4247-c59a-4e4c-b32b-246d785e6143" providerId="ADAL" clId="{6E879A03-28B3-4FD7-9566-1F792CC464F3}" dt="2023-10-06T19:57:10.349" v="2848"/>
          <ac:cxnSpMkLst>
            <pc:docMk/>
            <pc:sldMk cId="475856404" sldId="286"/>
            <ac:cxnSpMk id="68" creationId="{AA716366-DE26-EBCC-9931-46457B2461CB}"/>
          </ac:cxnSpMkLst>
        </pc:cxnChg>
      </pc:sldChg>
      <pc:sldChg chg="addSp delSp modSp add mod">
        <pc:chgData name="Kok, Clemen" userId="110c4247-c59a-4e4c-b32b-246d785e6143" providerId="ADAL" clId="{6E879A03-28B3-4FD7-9566-1F792CC464F3}" dt="2023-10-06T20:00:53.035" v="3403" actId="113"/>
        <pc:sldMkLst>
          <pc:docMk/>
          <pc:sldMk cId="2717336488" sldId="287"/>
        </pc:sldMkLst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2" creationId="{A0820CA6-91A6-848E-EBAB-EA3B280C630B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5" creationId="{2BEBE409-562D-CC3C-2202-2C7E98ECA776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7" creationId="{DEA090B8-7BB7-DA4D-6251-40A1CF2FF927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9" creationId="{E129BC5F-8FD7-FFB3-12D3-DB4D71FD5DEF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10" creationId="{AE269717-CE41-AB5F-FBFF-FB8380019A22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11" creationId="{3A7FFFD7-A5FE-418B-BC97-0A20B063741B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12" creationId="{5CFA08B6-AD49-B98E-A931-8A491F0E5E02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14" creationId="{D17556B2-E5C0-37A7-43EA-2A3DCD0D07AC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15" creationId="{494605CB-E445-648F-C934-CD3ACA4930E8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16" creationId="{990328AA-8532-E4E2-2D45-09BE774B9020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17" creationId="{C9CD8391-CDBC-ED72-5444-3380EBA70F7A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19" creationId="{4AD60741-7F23-8EFB-2E2C-9289C2D2B099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21" creationId="{28F41B31-D643-A09F-604A-0A08C7E6CF3C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23" creationId="{61323D9E-7D75-4CFA-FC18-8EF6AD68A3F1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24" creationId="{23289AEC-ED90-A4D4-367F-1C45FEF2FE9F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29" creationId="{D9B9945D-93B1-1A3C-8B6A-C3345CB9BA5D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30" creationId="{AF3FC1C3-1E6D-7E60-D4A6-525566C409D7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31" creationId="{DD79C47B-5BFE-5D12-E45B-0162ED59BF86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32" creationId="{EA639A8B-25CB-8B53-0632-9070894EE3C3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34" creationId="{3090F84A-CCCB-D8EC-5DDA-1073064D4413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36" creationId="{0477AF23-B7D9-7576-3673-0CEA4895BA64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37" creationId="{F06833E6-2E98-24F1-E56C-D5D6DAB5410F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38" creationId="{44F12B45-906F-58DF-0E12-BD381E70CDB2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39" creationId="{A28ABB38-05DE-E217-C402-6C7B7F130891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40" creationId="{6476C532-10F7-1B10-2355-FF7529BB6D76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41" creationId="{6BEC0B5B-7F65-296E-0BC2-55A814A9019B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42" creationId="{1AD52FAB-A4DD-D9BB-BA6D-F032981B25A7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46" creationId="{20AB7E94-6486-32CB-D98B-7E86A4CE2955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47" creationId="{2C2792F0-8B75-3850-717B-D72D4A91F570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49" creationId="{208997FD-EBE5-AFBF-A72C-28DD1571D8A7}"/>
          </ac:spMkLst>
        </pc:spChg>
        <pc:spChg chg="del">
          <ac:chgData name="Kok, Clemen" userId="110c4247-c59a-4e4c-b32b-246d785e6143" providerId="ADAL" clId="{6E879A03-28B3-4FD7-9566-1F792CC464F3}" dt="2023-10-06T19:57:15.580" v="2849" actId="478"/>
          <ac:spMkLst>
            <pc:docMk/>
            <pc:sldMk cId="2717336488" sldId="287"/>
            <ac:spMk id="50" creationId="{30BCF8E9-D1E4-A7C2-0CD6-38F2EE7CAD45}"/>
          </ac:spMkLst>
        </pc:spChg>
        <pc:spChg chg="mod">
          <ac:chgData name="Kok, Clemen" userId="110c4247-c59a-4e4c-b32b-246d785e6143" providerId="ADAL" clId="{6E879A03-28B3-4FD7-9566-1F792CC464F3}" dt="2023-10-06T19:52:30.603" v="2641" actId="207"/>
          <ac:spMkLst>
            <pc:docMk/>
            <pc:sldMk cId="2717336488" sldId="287"/>
            <ac:spMk id="51" creationId="{57068351-662E-A59B-30A2-C70D55A1FC6C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52" creationId="{2819064C-CF75-F383-0F3A-32EEA9D3E5FB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54" creationId="{D4F1EC0D-CCB3-FFBA-6FBE-F5D898F9DCBC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55" creationId="{EF9AF9EB-96D7-CDC6-A98D-70C25B1A9E00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56" creationId="{97DE9BF0-A0A6-5DB5-7216-88E324BE6B04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57" creationId="{CD47E243-87D9-4FED-9E64-3DBF3EE55789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59" creationId="{11FA73B6-F19C-CC79-F49E-949888490932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61" creationId="{A20A84AF-5505-0CA1-DD7D-BAE5C4AE7C99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63" creationId="{295DE272-8771-E8A9-DC9F-8CA0E65A121A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64" creationId="{33D05D87-E772-94BA-9599-FE54381AFC70}"/>
          </ac:spMkLst>
        </pc:spChg>
        <pc:spChg chg="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67" creationId="{6E49CEE1-0299-9095-B235-AADD04A47487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69" creationId="{C0A59329-98ED-5010-9362-9E507A7498E4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70" creationId="{02FD54E5-9FE7-F2C1-638B-B182DFD5A307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71" creationId="{EB6DD995-38C3-5770-07E3-111AA842D850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72" creationId="{11395035-3EF4-E317-8BF0-CFACA78949CA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74" creationId="{60F67E81-E017-3077-74E2-E0472CEFC2B0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76" creationId="{701B0188-15F3-6242-964C-0EE88CF9859F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77" creationId="{7DA1946D-7B30-1F0F-7047-7CA8C60343E6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78" creationId="{BE3B6D07-AFBD-9401-418D-C68C6A2FEE65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79" creationId="{16FC9B06-D7D8-A229-B05B-16BAC72F1740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80" creationId="{D875B6CE-AD78-DE66-451E-C347F7CAD199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81" creationId="{EBA232BF-9C98-D641-B7E5-9716C7C65F8C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82" creationId="{52CC8516-B357-8BC9-E5AF-679B5C518897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86" creationId="{676908C4-CAEB-6B3A-B447-2DB732756131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87" creationId="{55E73E15-E8A9-5404-2CB3-FA47849294B7}"/>
          </ac:spMkLst>
        </pc:spChg>
        <pc:spChg chg="add mod">
          <ac:chgData name="Kok, Clemen" userId="110c4247-c59a-4e4c-b32b-246d785e6143" providerId="ADAL" clId="{6E879A03-28B3-4FD7-9566-1F792CC464F3}" dt="2023-10-06T19:57:15.901" v="2850"/>
          <ac:spMkLst>
            <pc:docMk/>
            <pc:sldMk cId="2717336488" sldId="287"/>
            <ac:spMk id="89" creationId="{7E6C5515-0B70-A3D1-B880-1606C44A78FF}"/>
          </ac:spMkLst>
        </pc:spChg>
        <pc:spChg chg="add mod">
          <ac:chgData name="Kok, Clemen" userId="110c4247-c59a-4e4c-b32b-246d785e6143" providerId="ADAL" clId="{6E879A03-28B3-4FD7-9566-1F792CC464F3}" dt="2023-10-06T20:00:53.035" v="3403" actId="113"/>
          <ac:spMkLst>
            <pc:docMk/>
            <pc:sldMk cId="2717336488" sldId="287"/>
            <ac:spMk id="90" creationId="{51D411CC-CF78-F89A-32D6-CEA827F78F93}"/>
          </ac:spMkLst>
        </pc:spChg>
        <pc:grpChg chg="del">
          <ac:chgData name="Kok, Clemen" userId="110c4247-c59a-4e4c-b32b-246d785e6143" providerId="ADAL" clId="{6E879A03-28B3-4FD7-9566-1F792CC464F3}" dt="2023-10-06T19:57:15.580" v="2849" actId="478"/>
          <ac:grpSpMkLst>
            <pc:docMk/>
            <pc:sldMk cId="2717336488" sldId="287"/>
            <ac:grpSpMk id="26" creationId="{94104C8C-2BDD-4744-3B99-ED562AF29051}"/>
          </ac:grpSpMkLst>
        </pc:grpChg>
        <pc:grpChg chg="add mod">
          <ac:chgData name="Kok, Clemen" userId="110c4247-c59a-4e4c-b32b-246d785e6143" providerId="ADAL" clId="{6E879A03-28B3-4FD7-9566-1F792CC464F3}" dt="2023-10-06T19:57:15.901" v="2850"/>
          <ac:grpSpMkLst>
            <pc:docMk/>
            <pc:sldMk cId="2717336488" sldId="287"/>
            <ac:grpSpMk id="66" creationId="{292307EB-A9C8-AE37-260A-9E225341A7B6}"/>
          </ac:grpSpMkLst>
        </pc:grp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3" creationId="{BA6ED17C-8F84-EF82-9714-5E3D88E16594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8" creationId="{EF3BFEF8-A420-B5D6-04D0-E6517692C970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13" creationId="{FC2A101A-AE30-D733-8139-7B0B19C6178E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18" creationId="{C740DDA2-59CF-D12C-8331-1FB72EAB7B94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20" creationId="{6783FC11-589F-6775-FAAB-0AFC4CB566AE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22" creationId="{578117B2-77C7-2BB4-B7DA-B06C8C1C7681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25" creationId="{1C453F37-BE94-51AE-BF9E-F088C6D1D4FD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33" creationId="{754DF7E0-8731-3B79-A097-75CB0B5542D8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35" creationId="{4E5F19EF-676E-DED3-BDC8-6B4BEA60ACB8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43" creationId="{FECC8E56-5690-ED48-F415-A94655E13403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44" creationId="{E1CD3BAA-A0FC-AFDE-2E97-86D1282CD45D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45" creationId="{1D7528AD-60AB-085F-B7DA-F8FCA614BC7C}"/>
          </ac:picMkLst>
        </pc:picChg>
        <pc:picChg chg="del">
          <ac:chgData name="Kok, Clemen" userId="110c4247-c59a-4e4c-b32b-246d785e6143" providerId="ADAL" clId="{6E879A03-28B3-4FD7-9566-1F792CC464F3}" dt="2023-10-06T19:57:15.580" v="2849" actId="478"/>
          <ac:picMkLst>
            <pc:docMk/>
            <pc:sldMk cId="2717336488" sldId="287"/>
            <ac:picMk id="48" creationId="{1CCE2DB8-06BC-CBF5-F242-420BF7C2B2D1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53" creationId="{0D486696-B91B-A2F8-BF1C-7320D45B3551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58" creationId="{A15411E9-A128-C966-6392-58D917828869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60" creationId="{DF3F3B93-80F9-21FB-EFBC-C70BB12331E9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62" creationId="{9B2F6638-D93F-FBB2-6606-1026B4617679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65" creationId="{DE490482-BAEF-891B-B7E3-03C7387C9D87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73" creationId="{9147A315-E8E1-C5FA-6BD9-800851256BF5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75" creationId="{81A4F17F-8F53-E594-7773-A134DEC3D03A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83" creationId="{62179324-4B4B-CD56-87D1-3E580B57583C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84" creationId="{7EFA1514-4113-7E95-4C55-61AB00371B02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85" creationId="{F3BD14A9-8FBA-5310-2B74-0850A0010D67}"/>
          </ac:picMkLst>
        </pc:picChg>
        <pc:picChg chg="add mod">
          <ac:chgData name="Kok, Clemen" userId="110c4247-c59a-4e4c-b32b-246d785e6143" providerId="ADAL" clId="{6E879A03-28B3-4FD7-9566-1F792CC464F3}" dt="2023-10-06T19:57:15.901" v="2850"/>
          <ac:picMkLst>
            <pc:docMk/>
            <pc:sldMk cId="2717336488" sldId="287"/>
            <ac:picMk id="88" creationId="{FB7367A8-1C77-EC4E-D2B4-D68F208CFE0D}"/>
          </ac:picMkLst>
        </pc:picChg>
        <pc:cxnChg chg="mod">
          <ac:chgData name="Kok, Clemen" userId="110c4247-c59a-4e4c-b32b-246d785e6143" providerId="ADAL" clId="{6E879A03-28B3-4FD7-9566-1F792CC464F3}" dt="2023-10-06T19:57:15.901" v="2850"/>
          <ac:cxnSpMkLst>
            <pc:docMk/>
            <pc:sldMk cId="2717336488" sldId="287"/>
            <ac:cxnSpMk id="68" creationId="{2A1B9EB5-73F3-599C-11C0-B8292CCE59DC}"/>
          </ac:cxnSpMkLst>
        </pc:cxnChg>
      </pc:sldChg>
      <pc:sldChg chg="addSp delSp modSp add mod">
        <pc:chgData name="Kok, Clemen" userId="110c4247-c59a-4e4c-b32b-246d785e6143" providerId="ADAL" clId="{6E879A03-28B3-4FD7-9566-1F792CC464F3}" dt="2023-10-06T20:01:47.980" v="3614" actId="20577"/>
        <pc:sldMkLst>
          <pc:docMk/>
          <pc:sldMk cId="803878498" sldId="288"/>
        </pc:sldMkLst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2" creationId="{A0820CA6-91A6-848E-EBAB-EA3B280C630B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5" creationId="{C7AB6144-5436-B161-2B2A-A5589400A1E4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7" creationId="{DEA090B8-7BB7-DA4D-6251-40A1CF2FF927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9" creationId="{E129BC5F-8FD7-FFB3-12D3-DB4D71FD5DEF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10" creationId="{AE269717-CE41-AB5F-FBFF-FB8380019A22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11" creationId="{490103CD-5FDD-A3B4-32AB-8FBEC32DFAAD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12" creationId="{90F509AC-D7B7-3C8F-7FD7-FD545F2868A1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14" creationId="{D17556B2-E5C0-37A7-43EA-2A3DCD0D07AC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15" creationId="{494605CB-E445-648F-C934-CD3ACA4930E8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16" creationId="{990328AA-8532-E4E2-2D45-09BE774B9020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17" creationId="{C9CD8391-CDBC-ED72-5444-3380EBA70F7A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19" creationId="{4AD60741-7F23-8EFB-2E2C-9289C2D2B099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21" creationId="{28F41B31-D643-A09F-604A-0A08C7E6CF3C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23" creationId="{61323D9E-7D75-4CFA-FC18-8EF6AD68A3F1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24" creationId="{23289AEC-ED90-A4D4-367F-1C45FEF2FE9F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29" creationId="{D9B9945D-93B1-1A3C-8B6A-C3345CB9BA5D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30" creationId="{AF3FC1C3-1E6D-7E60-D4A6-525566C409D7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31" creationId="{DD79C47B-5BFE-5D12-E45B-0162ED59BF86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32" creationId="{EA639A8B-25CB-8B53-0632-9070894EE3C3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34" creationId="{3090F84A-CCCB-D8EC-5DDA-1073064D4413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36" creationId="{0477AF23-B7D9-7576-3673-0CEA4895BA64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37" creationId="{F06833E6-2E98-24F1-E56C-D5D6DAB5410F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38" creationId="{44F12B45-906F-58DF-0E12-BD381E70CDB2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39" creationId="{A28ABB38-05DE-E217-C402-6C7B7F130891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40" creationId="{6476C532-10F7-1B10-2355-FF7529BB6D76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41" creationId="{6BEC0B5B-7F65-296E-0BC2-55A814A9019B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42" creationId="{1AD52FAB-A4DD-D9BB-BA6D-F032981B25A7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46" creationId="{20AB7E94-6486-32CB-D98B-7E86A4CE2955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47" creationId="{2C2792F0-8B75-3850-717B-D72D4A91F570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49" creationId="{208997FD-EBE5-AFBF-A72C-28DD1571D8A7}"/>
          </ac:spMkLst>
        </pc:spChg>
        <pc:spChg chg="del">
          <ac:chgData name="Kok, Clemen" userId="110c4247-c59a-4e4c-b32b-246d785e6143" providerId="ADAL" clId="{6E879A03-28B3-4FD7-9566-1F792CC464F3}" dt="2023-10-06T19:57:19.617" v="2851" actId="478"/>
          <ac:spMkLst>
            <pc:docMk/>
            <pc:sldMk cId="803878498" sldId="288"/>
            <ac:spMk id="50" creationId="{30BCF8E9-D1E4-A7C2-0CD6-38F2EE7CAD45}"/>
          </ac:spMkLst>
        </pc:spChg>
        <pc:spChg chg="mod">
          <ac:chgData name="Kok, Clemen" userId="110c4247-c59a-4e4c-b32b-246d785e6143" providerId="ADAL" clId="{6E879A03-28B3-4FD7-9566-1F792CC464F3}" dt="2023-10-06T19:52:57.897" v="2645" actId="207"/>
          <ac:spMkLst>
            <pc:docMk/>
            <pc:sldMk cId="803878498" sldId="288"/>
            <ac:spMk id="51" creationId="{57068351-662E-A59B-30A2-C70D55A1FC6C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52" creationId="{46AB4195-4D8A-DC2C-0F48-F48D3BC56F62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54" creationId="{231AA21D-DCBB-8DC8-516A-8C30E407EB53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55" creationId="{EACACA31-4014-9BA1-2899-F087190AAD50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56" creationId="{DA32E611-7E71-8DEE-8920-B7026A3028CF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57" creationId="{52A35DC1-960A-B6F4-11F1-DDF080B12A95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59" creationId="{C5C37ED0-BB9F-0E92-D516-9BF30DF948EC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61" creationId="{EF782398-FF3F-2D9F-EB28-181A64B4A81E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63" creationId="{1BA9BD47-AF81-24E3-0076-F0A3DD320100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64" creationId="{A93F817F-85DF-BBD1-812D-85217365BB23}"/>
          </ac:spMkLst>
        </pc:spChg>
        <pc:spChg chg="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67" creationId="{C8DAB8D8-1041-BE46-4A77-18878B7370C8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69" creationId="{BA164080-5410-6734-206E-144C746B49DB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70" creationId="{23431902-530A-861A-A5E7-BA4AAC91D802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71" creationId="{57B7DDE0-BBD9-A696-304C-88C57C231795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72" creationId="{0757143F-73F6-1E5A-FC48-227CA380E116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74" creationId="{1CE8415F-BA83-EB53-DF49-D05084DCD0FD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76" creationId="{100421E6-6E06-D710-BE5F-DA28C81FF4E5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77" creationId="{0D1D19E6-61E7-CB1A-98C9-2B18E8AAFE4F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78" creationId="{063A666D-2119-E7C2-7A99-4308B82CAF44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79" creationId="{BAEDD0A0-F124-F8FA-D00D-EA1B0E51ACD2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80" creationId="{F34A7264-EBFA-2526-D707-37E26B7B9120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81" creationId="{66B04E57-4383-77B2-FFC8-8C9C71332689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82" creationId="{B62C6AB6-070A-65DF-1461-2916406D26A2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86" creationId="{CB148C4D-C1A2-69F0-552A-81E774A4793E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87" creationId="{951EF13C-C8A7-BB72-EE1F-6522F91EC9EF}"/>
          </ac:spMkLst>
        </pc:spChg>
        <pc:spChg chg="add mod">
          <ac:chgData name="Kok, Clemen" userId="110c4247-c59a-4e4c-b32b-246d785e6143" providerId="ADAL" clId="{6E879A03-28B3-4FD7-9566-1F792CC464F3}" dt="2023-10-06T19:57:19.952" v="2852"/>
          <ac:spMkLst>
            <pc:docMk/>
            <pc:sldMk cId="803878498" sldId="288"/>
            <ac:spMk id="89" creationId="{2D568751-908E-F214-A793-1A78DFC88299}"/>
          </ac:spMkLst>
        </pc:spChg>
        <pc:spChg chg="add mod">
          <ac:chgData name="Kok, Clemen" userId="110c4247-c59a-4e4c-b32b-246d785e6143" providerId="ADAL" clId="{6E879A03-28B3-4FD7-9566-1F792CC464F3}" dt="2023-10-06T20:01:47.980" v="3614" actId="20577"/>
          <ac:spMkLst>
            <pc:docMk/>
            <pc:sldMk cId="803878498" sldId="288"/>
            <ac:spMk id="90" creationId="{5779663D-E89C-DB58-0122-915CC15ABD7F}"/>
          </ac:spMkLst>
        </pc:spChg>
        <pc:grpChg chg="del">
          <ac:chgData name="Kok, Clemen" userId="110c4247-c59a-4e4c-b32b-246d785e6143" providerId="ADAL" clId="{6E879A03-28B3-4FD7-9566-1F792CC464F3}" dt="2023-10-06T19:57:19.617" v="2851" actId="478"/>
          <ac:grpSpMkLst>
            <pc:docMk/>
            <pc:sldMk cId="803878498" sldId="288"/>
            <ac:grpSpMk id="26" creationId="{94104C8C-2BDD-4744-3B99-ED562AF29051}"/>
          </ac:grpSpMkLst>
        </pc:grpChg>
        <pc:grpChg chg="add mod">
          <ac:chgData name="Kok, Clemen" userId="110c4247-c59a-4e4c-b32b-246d785e6143" providerId="ADAL" clId="{6E879A03-28B3-4FD7-9566-1F792CC464F3}" dt="2023-10-06T19:57:19.952" v="2852"/>
          <ac:grpSpMkLst>
            <pc:docMk/>
            <pc:sldMk cId="803878498" sldId="288"/>
            <ac:grpSpMk id="66" creationId="{01DD607A-76B3-E459-D9CE-717A01955CDD}"/>
          </ac:grpSpMkLst>
        </pc:grp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3" creationId="{BA6ED17C-8F84-EF82-9714-5E3D88E16594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8" creationId="{52004D07-73FD-790B-94B9-68D69281D4D4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13" creationId="{FC2A101A-AE30-D733-8139-7B0B19C6178E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18" creationId="{C740DDA2-59CF-D12C-8331-1FB72EAB7B94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20" creationId="{6783FC11-589F-6775-FAAB-0AFC4CB566AE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22" creationId="{578117B2-77C7-2BB4-B7DA-B06C8C1C7681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25" creationId="{1C453F37-BE94-51AE-BF9E-F088C6D1D4FD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33" creationId="{754DF7E0-8731-3B79-A097-75CB0B5542D8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35" creationId="{4E5F19EF-676E-DED3-BDC8-6B4BEA60ACB8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43" creationId="{FECC8E56-5690-ED48-F415-A94655E13403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44" creationId="{E1CD3BAA-A0FC-AFDE-2E97-86D1282CD45D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45" creationId="{1D7528AD-60AB-085F-B7DA-F8FCA614BC7C}"/>
          </ac:picMkLst>
        </pc:picChg>
        <pc:picChg chg="del">
          <ac:chgData name="Kok, Clemen" userId="110c4247-c59a-4e4c-b32b-246d785e6143" providerId="ADAL" clId="{6E879A03-28B3-4FD7-9566-1F792CC464F3}" dt="2023-10-06T19:57:19.617" v="2851" actId="478"/>
          <ac:picMkLst>
            <pc:docMk/>
            <pc:sldMk cId="803878498" sldId="288"/>
            <ac:picMk id="48" creationId="{1CCE2DB8-06BC-CBF5-F242-420BF7C2B2D1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53" creationId="{018C7B5D-03DF-9279-EDC8-2FD4A24BBFBB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58" creationId="{2A95E1E7-0BFC-68CF-D36D-9077E2FBDCEC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60" creationId="{59E60931-AC00-1FB3-9532-60086A8A29A1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62" creationId="{7DFE55E5-609D-3BDE-9CC1-6DB886A61CBE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65" creationId="{A0BB8B55-3F81-FC4F-2136-FF88A984FF60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73" creationId="{00CAC45B-3737-EAA4-077D-E81EF7912E69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75" creationId="{8A5E9423-A05F-9A25-C3A6-FC42DD3EA686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83" creationId="{AE983CF7-A0D8-2F3E-7A8F-D3C1A60E9905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84" creationId="{927DA26C-DD0C-953E-A7F2-A818897F4A9B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85" creationId="{FF263209-3670-11D6-B4BB-07F65DE89E4D}"/>
          </ac:picMkLst>
        </pc:picChg>
        <pc:picChg chg="add mod">
          <ac:chgData name="Kok, Clemen" userId="110c4247-c59a-4e4c-b32b-246d785e6143" providerId="ADAL" clId="{6E879A03-28B3-4FD7-9566-1F792CC464F3}" dt="2023-10-06T19:57:19.952" v="2852"/>
          <ac:picMkLst>
            <pc:docMk/>
            <pc:sldMk cId="803878498" sldId="288"/>
            <ac:picMk id="88" creationId="{4F9F09A8-254B-47F3-B635-60E39B89282A}"/>
          </ac:picMkLst>
        </pc:picChg>
        <pc:cxnChg chg="mod">
          <ac:chgData name="Kok, Clemen" userId="110c4247-c59a-4e4c-b32b-246d785e6143" providerId="ADAL" clId="{6E879A03-28B3-4FD7-9566-1F792CC464F3}" dt="2023-10-06T19:57:19.952" v="2852"/>
          <ac:cxnSpMkLst>
            <pc:docMk/>
            <pc:sldMk cId="803878498" sldId="288"/>
            <ac:cxnSpMk id="68" creationId="{4EB4C6ED-F61D-E808-34C4-4AC5C255A527}"/>
          </ac:cxnSpMkLst>
        </pc:cxnChg>
      </pc:sldChg>
      <pc:sldChg chg="addSp delSp modSp add mod">
        <pc:chgData name="Kok, Clemen" userId="110c4247-c59a-4e4c-b32b-246d785e6143" providerId="ADAL" clId="{6E879A03-28B3-4FD7-9566-1F792CC464F3}" dt="2023-10-06T20:03:47.373" v="3818" actId="20577"/>
        <pc:sldMkLst>
          <pc:docMk/>
          <pc:sldMk cId="2102563360" sldId="289"/>
        </pc:sldMkLst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2" creationId="{A0820CA6-91A6-848E-EBAB-EA3B280C630B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5" creationId="{E276A7A6-E661-7BEA-11B6-F00CBF3A831C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7" creationId="{DEA090B8-7BB7-DA4D-6251-40A1CF2FF927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9" creationId="{E129BC5F-8FD7-FFB3-12D3-DB4D71FD5DEF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10" creationId="{AE269717-CE41-AB5F-FBFF-FB8380019A22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11" creationId="{6820AABE-E09D-3042-E964-E9F86648E471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12" creationId="{D9169084-E1AA-3961-CE9B-01E5F3E45407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14" creationId="{D17556B2-E5C0-37A7-43EA-2A3DCD0D07AC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15" creationId="{494605CB-E445-648F-C934-CD3ACA4930E8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16" creationId="{990328AA-8532-E4E2-2D45-09BE774B9020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17" creationId="{C9CD8391-CDBC-ED72-5444-3380EBA70F7A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19" creationId="{4AD60741-7F23-8EFB-2E2C-9289C2D2B099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21" creationId="{28F41B31-D643-A09F-604A-0A08C7E6CF3C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23" creationId="{61323D9E-7D75-4CFA-FC18-8EF6AD68A3F1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24" creationId="{23289AEC-ED90-A4D4-367F-1C45FEF2FE9F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29" creationId="{D9B9945D-93B1-1A3C-8B6A-C3345CB9BA5D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30" creationId="{AF3FC1C3-1E6D-7E60-D4A6-525566C409D7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31" creationId="{DD79C47B-5BFE-5D12-E45B-0162ED59BF86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32" creationId="{EA639A8B-25CB-8B53-0632-9070894EE3C3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34" creationId="{3090F84A-CCCB-D8EC-5DDA-1073064D4413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36" creationId="{0477AF23-B7D9-7576-3673-0CEA4895BA64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37" creationId="{F06833E6-2E98-24F1-E56C-D5D6DAB5410F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38" creationId="{44F12B45-906F-58DF-0E12-BD381E70CDB2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39" creationId="{A28ABB38-05DE-E217-C402-6C7B7F130891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40" creationId="{6476C532-10F7-1B10-2355-FF7529BB6D76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41" creationId="{6BEC0B5B-7F65-296E-0BC2-55A814A9019B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42" creationId="{1AD52FAB-A4DD-D9BB-BA6D-F032981B25A7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46" creationId="{20AB7E94-6486-32CB-D98B-7E86A4CE2955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47" creationId="{2C2792F0-8B75-3850-717B-D72D4A91F570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49" creationId="{208997FD-EBE5-AFBF-A72C-28DD1571D8A7}"/>
          </ac:spMkLst>
        </pc:spChg>
        <pc:spChg chg="del">
          <ac:chgData name="Kok, Clemen" userId="110c4247-c59a-4e4c-b32b-246d785e6143" providerId="ADAL" clId="{6E879A03-28B3-4FD7-9566-1F792CC464F3}" dt="2023-10-06T19:57:23.301" v="2853" actId="478"/>
          <ac:spMkLst>
            <pc:docMk/>
            <pc:sldMk cId="2102563360" sldId="289"/>
            <ac:spMk id="50" creationId="{30BCF8E9-D1E4-A7C2-0CD6-38F2EE7CAD45}"/>
          </ac:spMkLst>
        </pc:spChg>
        <pc:spChg chg="mod">
          <ac:chgData name="Kok, Clemen" userId="110c4247-c59a-4e4c-b32b-246d785e6143" providerId="ADAL" clId="{6E879A03-28B3-4FD7-9566-1F792CC464F3}" dt="2023-10-06T19:53:19.312" v="2649" actId="207"/>
          <ac:spMkLst>
            <pc:docMk/>
            <pc:sldMk cId="2102563360" sldId="289"/>
            <ac:spMk id="51" creationId="{57068351-662E-A59B-30A2-C70D55A1FC6C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52" creationId="{B4F96EDE-BE48-8EFC-07E0-73E93CBD16DC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54" creationId="{9E2B58E2-0A29-7BF3-C031-A0C002FC8CE0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55" creationId="{088F95EB-70AE-0755-69E9-0AA2BD58068E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56" creationId="{6495F411-B2FD-18B2-78FB-E632500B0BB7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57" creationId="{322083A6-088F-434D-FF79-59724A7CE338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59" creationId="{DFE3CCF5-B32E-F99F-BF5E-15A160775666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61" creationId="{2A3F5DB1-2944-1BD7-02EF-A8A293A46254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63" creationId="{6C791B76-704A-1330-7896-5BE3E2BD4B1B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64" creationId="{366FE622-1802-2440-7898-D4B7C78137C9}"/>
          </ac:spMkLst>
        </pc:spChg>
        <pc:spChg chg="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67" creationId="{CB41A03E-880B-11F9-2A5C-28CB43204256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69" creationId="{4110DE7E-41F3-72C5-842B-8A32B6B05D2F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70" creationId="{890B1D80-0C81-5CF2-0038-7276D95F2AC4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71" creationId="{EDB824CC-6325-FA36-0133-6F8516682316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72" creationId="{3334FB7A-BB35-8D3B-3F50-F846E5244844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74" creationId="{671079B7-729F-A9DA-BED9-4D68815DE411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76" creationId="{BFF1B486-3FBE-D81A-BEE8-DD435A7973EB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77" creationId="{DFF0F6F0-851D-B360-E32C-A68171EE1A59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78" creationId="{855B9EBE-7B3C-AA6D-D46F-B6F97EA13803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79" creationId="{A98D4E5C-5726-A56A-EF33-F3AB3E4ADE67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80" creationId="{4EB9529B-6585-8E5B-D6A2-32E8A3330E6F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81" creationId="{D06CEEE9-D76A-F299-E1E0-CA0BA0184D74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82" creationId="{645135CB-BF5C-0544-A624-5EBD0EB5D597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86" creationId="{D500FD82-2C03-2526-1C44-922C76DB8FF8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87" creationId="{246E5D5E-4D51-0D1B-59FA-6EE9EE82B0C6}"/>
          </ac:spMkLst>
        </pc:spChg>
        <pc:spChg chg="add mod">
          <ac:chgData name="Kok, Clemen" userId="110c4247-c59a-4e4c-b32b-246d785e6143" providerId="ADAL" clId="{6E879A03-28B3-4FD7-9566-1F792CC464F3}" dt="2023-10-06T19:57:23.539" v="2854"/>
          <ac:spMkLst>
            <pc:docMk/>
            <pc:sldMk cId="2102563360" sldId="289"/>
            <ac:spMk id="89" creationId="{AF106602-3485-604D-96F5-C27C2C0A96F5}"/>
          </ac:spMkLst>
        </pc:spChg>
        <pc:spChg chg="add mod">
          <ac:chgData name="Kok, Clemen" userId="110c4247-c59a-4e4c-b32b-246d785e6143" providerId="ADAL" clId="{6E879A03-28B3-4FD7-9566-1F792CC464F3}" dt="2023-10-06T20:03:47.373" v="3818" actId="20577"/>
          <ac:spMkLst>
            <pc:docMk/>
            <pc:sldMk cId="2102563360" sldId="289"/>
            <ac:spMk id="90" creationId="{8427B0C5-79F0-874F-E7A2-A100504BC544}"/>
          </ac:spMkLst>
        </pc:spChg>
        <pc:grpChg chg="del">
          <ac:chgData name="Kok, Clemen" userId="110c4247-c59a-4e4c-b32b-246d785e6143" providerId="ADAL" clId="{6E879A03-28B3-4FD7-9566-1F792CC464F3}" dt="2023-10-06T19:57:23.301" v="2853" actId="478"/>
          <ac:grpSpMkLst>
            <pc:docMk/>
            <pc:sldMk cId="2102563360" sldId="289"/>
            <ac:grpSpMk id="26" creationId="{94104C8C-2BDD-4744-3B99-ED562AF29051}"/>
          </ac:grpSpMkLst>
        </pc:grpChg>
        <pc:grpChg chg="add mod">
          <ac:chgData name="Kok, Clemen" userId="110c4247-c59a-4e4c-b32b-246d785e6143" providerId="ADAL" clId="{6E879A03-28B3-4FD7-9566-1F792CC464F3}" dt="2023-10-06T19:57:23.539" v="2854"/>
          <ac:grpSpMkLst>
            <pc:docMk/>
            <pc:sldMk cId="2102563360" sldId="289"/>
            <ac:grpSpMk id="66" creationId="{6CA03385-0ACE-A062-299F-D8156AD0E2C5}"/>
          </ac:grpSpMkLst>
        </pc:grp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3" creationId="{BA6ED17C-8F84-EF82-9714-5E3D88E16594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8" creationId="{0A95C12D-9218-3FC7-963C-C272586A56C2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13" creationId="{FC2A101A-AE30-D733-8139-7B0B19C6178E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18" creationId="{C740DDA2-59CF-D12C-8331-1FB72EAB7B94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20" creationId="{6783FC11-589F-6775-FAAB-0AFC4CB566AE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22" creationId="{578117B2-77C7-2BB4-B7DA-B06C8C1C7681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25" creationId="{1C453F37-BE94-51AE-BF9E-F088C6D1D4FD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33" creationId="{754DF7E0-8731-3B79-A097-75CB0B5542D8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35" creationId="{4E5F19EF-676E-DED3-BDC8-6B4BEA60ACB8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43" creationId="{FECC8E56-5690-ED48-F415-A94655E13403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44" creationId="{E1CD3BAA-A0FC-AFDE-2E97-86D1282CD45D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45" creationId="{1D7528AD-60AB-085F-B7DA-F8FCA614BC7C}"/>
          </ac:picMkLst>
        </pc:picChg>
        <pc:picChg chg="del">
          <ac:chgData name="Kok, Clemen" userId="110c4247-c59a-4e4c-b32b-246d785e6143" providerId="ADAL" clId="{6E879A03-28B3-4FD7-9566-1F792CC464F3}" dt="2023-10-06T19:57:23.301" v="2853" actId="478"/>
          <ac:picMkLst>
            <pc:docMk/>
            <pc:sldMk cId="2102563360" sldId="289"/>
            <ac:picMk id="48" creationId="{1CCE2DB8-06BC-CBF5-F242-420BF7C2B2D1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53" creationId="{D3FD1F8C-0469-155A-2B9C-7F0219EEC4FF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58" creationId="{0CEE5E15-C193-84E2-6B57-8DA0FB0D2400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60" creationId="{CCF7D968-8C32-B9BB-6332-D7C2FB10BB68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62" creationId="{D82DE828-3C4F-29E7-FD42-A961607DFBCC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65" creationId="{77EE4786-E2EB-DADD-180D-C93EEB6C5F7D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73" creationId="{F965CB86-38D7-DFE5-490E-C54F7B8A4F87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75" creationId="{244E2494-FE47-70B7-3F87-7BB9AD16B704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83" creationId="{B34F7876-4414-A73D-DB23-44B4999596FE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84" creationId="{EB892985-9F9D-8355-58D1-CE0F2B7FA2DA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85" creationId="{0DBF4FBD-34C0-0B0D-011B-EE46B948A3AA}"/>
          </ac:picMkLst>
        </pc:picChg>
        <pc:picChg chg="add mod">
          <ac:chgData name="Kok, Clemen" userId="110c4247-c59a-4e4c-b32b-246d785e6143" providerId="ADAL" clId="{6E879A03-28B3-4FD7-9566-1F792CC464F3}" dt="2023-10-06T19:57:23.539" v="2854"/>
          <ac:picMkLst>
            <pc:docMk/>
            <pc:sldMk cId="2102563360" sldId="289"/>
            <ac:picMk id="88" creationId="{93DB2DB3-A662-E4F1-9AC0-0219E2108A81}"/>
          </ac:picMkLst>
        </pc:picChg>
        <pc:cxnChg chg="mod">
          <ac:chgData name="Kok, Clemen" userId="110c4247-c59a-4e4c-b32b-246d785e6143" providerId="ADAL" clId="{6E879A03-28B3-4FD7-9566-1F792CC464F3}" dt="2023-10-06T19:57:23.539" v="2854"/>
          <ac:cxnSpMkLst>
            <pc:docMk/>
            <pc:sldMk cId="2102563360" sldId="289"/>
            <ac:cxnSpMk id="68" creationId="{D414C364-FD19-768B-957E-3C489F931AA6}"/>
          </ac:cxnSpMkLst>
        </pc:cxnChg>
      </pc:sldChg>
      <pc:sldChg chg="delSp modSp add mod">
        <pc:chgData name="Kok, Clemen" userId="110c4247-c59a-4e4c-b32b-246d785e6143" providerId="ADAL" clId="{6E879A03-28B3-4FD7-9566-1F792CC464F3}" dt="2023-10-06T20:03:22.993" v="3811" actId="20577"/>
        <pc:sldMkLst>
          <pc:docMk/>
          <pc:sldMk cId="617222867" sldId="290"/>
        </pc:sldMkLst>
        <pc:spChg chg="mod">
          <ac:chgData name="Kok, Clemen" userId="110c4247-c59a-4e4c-b32b-246d785e6143" providerId="ADAL" clId="{6E879A03-28B3-4FD7-9566-1F792CC464F3}" dt="2023-10-06T20:03:22.993" v="3811" actId="20577"/>
          <ac:spMkLst>
            <pc:docMk/>
            <pc:sldMk cId="617222867" sldId="290"/>
            <ac:spMk id="50" creationId="{30BCF8E9-D1E4-A7C2-0CD6-38F2EE7CAD45}"/>
          </ac:spMkLst>
        </pc:spChg>
        <pc:spChg chg="del">
          <ac:chgData name="Kok, Clemen" userId="110c4247-c59a-4e4c-b32b-246d785e6143" providerId="ADAL" clId="{6E879A03-28B3-4FD7-9566-1F792CC464F3}" dt="2023-10-06T19:55:19.348" v="2651" actId="21"/>
          <ac:spMkLst>
            <pc:docMk/>
            <pc:sldMk cId="617222867" sldId="290"/>
            <ac:spMk id="51" creationId="{57068351-662E-A59B-30A2-C70D55A1FC6C}"/>
          </ac:spMkLst>
        </pc:spChg>
      </pc:sldChg>
      <pc:sldChg chg="add del">
        <pc:chgData name="Kok, Clemen" userId="110c4247-c59a-4e4c-b32b-246d785e6143" providerId="ADAL" clId="{6E879A03-28B3-4FD7-9566-1F792CC464F3}" dt="2023-10-06T19:52:13.426" v="2639" actId="47"/>
        <pc:sldMkLst>
          <pc:docMk/>
          <pc:sldMk cId="2259968727" sldId="290"/>
        </pc:sldMkLst>
      </pc:sldChg>
      <pc:sldChg chg="addSp delSp modSp add mod">
        <pc:chgData name="Kok, Clemen" userId="110c4247-c59a-4e4c-b32b-246d785e6143" providerId="ADAL" clId="{6E879A03-28B3-4FD7-9566-1F792CC464F3}" dt="2023-10-06T20:26:09.370" v="4321" actId="122"/>
        <pc:sldMkLst>
          <pc:docMk/>
          <pc:sldMk cId="2720437530" sldId="291"/>
        </pc:sldMkLst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2" creationId="{A0820CA6-91A6-848E-EBAB-EA3B280C630B}"/>
          </ac:spMkLst>
        </pc:spChg>
        <pc:spChg chg="add del mod">
          <ac:chgData name="Kok, Clemen" userId="110c4247-c59a-4e4c-b32b-246d785e6143" providerId="ADAL" clId="{6E879A03-28B3-4FD7-9566-1F792CC464F3}" dt="2023-10-06T20:08:08.892" v="4178"/>
          <ac:spMkLst>
            <pc:docMk/>
            <pc:sldMk cId="2720437530" sldId="291"/>
            <ac:spMk id="5" creationId="{656A7080-6A08-D616-0BB2-5296F8FF2D53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7" creationId="{DEA090B8-7BB7-DA4D-6251-40A1CF2FF927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9" creationId="{E129BC5F-8FD7-FFB3-12D3-DB4D71FD5DEF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10" creationId="{AE269717-CE41-AB5F-FBFF-FB8380019A22}"/>
          </ac:spMkLst>
        </pc:spChg>
        <pc:spChg chg="add mod">
          <ac:chgData name="Kok, Clemen" userId="110c4247-c59a-4e4c-b32b-246d785e6143" providerId="ADAL" clId="{6E879A03-28B3-4FD7-9566-1F792CC464F3}" dt="2023-10-06T20:26:09.370" v="4321" actId="122"/>
          <ac:spMkLst>
            <pc:docMk/>
            <pc:sldMk cId="2720437530" sldId="291"/>
            <ac:spMk id="11" creationId="{C09C36A4-E245-9568-0F12-B394D5DA3AFF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14" creationId="{D17556B2-E5C0-37A7-43EA-2A3DCD0D07AC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15" creationId="{494605CB-E445-648F-C934-CD3ACA4930E8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16" creationId="{990328AA-8532-E4E2-2D45-09BE774B9020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17" creationId="{C9CD8391-CDBC-ED72-5444-3380EBA70F7A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19" creationId="{4AD60741-7F23-8EFB-2E2C-9289C2D2B099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21" creationId="{28F41B31-D643-A09F-604A-0A08C7E6CF3C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23" creationId="{61323D9E-7D75-4CFA-FC18-8EF6AD68A3F1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24" creationId="{23289AEC-ED90-A4D4-367F-1C45FEF2FE9F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29" creationId="{D9B9945D-93B1-1A3C-8B6A-C3345CB9BA5D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30" creationId="{AF3FC1C3-1E6D-7E60-D4A6-525566C409D7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31" creationId="{DD79C47B-5BFE-5D12-E45B-0162ED59BF86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32" creationId="{EA639A8B-25CB-8B53-0632-9070894EE3C3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34" creationId="{3090F84A-CCCB-D8EC-5DDA-1073064D4413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36" creationId="{0477AF23-B7D9-7576-3673-0CEA4895BA64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37" creationId="{F06833E6-2E98-24F1-E56C-D5D6DAB5410F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38" creationId="{44F12B45-906F-58DF-0E12-BD381E70CDB2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39" creationId="{A28ABB38-05DE-E217-C402-6C7B7F130891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40" creationId="{6476C532-10F7-1B10-2355-FF7529BB6D76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41" creationId="{6BEC0B5B-7F65-296E-0BC2-55A814A9019B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42" creationId="{1AD52FAB-A4DD-D9BB-BA6D-F032981B25A7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46" creationId="{20AB7E94-6486-32CB-D98B-7E86A4CE2955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47" creationId="{2C2792F0-8B75-3850-717B-D72D4A91F570}"/>
          </ac:spMkLst>
        </pc:spChg>
        <pc:spChg chg="del">
          <ac:chgData name="Kok, Clemen" userId="110c4247-c59a-4e4c-b32b-246d785e6143" providerId="ADAL" clId="{6E879A03-28B3-4FD7-9566-1F792CC464F3}" dt="2023-10-06T20:03:32.869" v="3813" actId="21"/>
          <ac:spMkLst>
            <pc:docMk/>
            <pc:sldMk cId="2720437530" sldId="291"/>
            <ac:spMk id="49" creationId="{208997FD-EBE5-AFBF-A72C-28DD1571D8A7}"/>
          </ac:spMkLst>
        </pc:spChg>
        <pc:spChg chg="del">
          <ac:chgData name="Kok, Clemen" userId="110c4247-c59a-4e4c-b32b-246d785e6143" providerId="ADAL" clId="{6E879A03-28B3-4FD7-9566-1F792CC464F3}" dt="2023-10-06T20:03:35.385" v="3814" actId="21"/>
          <ac:spMkLst>
            <pc:docMk/>
            <pc:sldMk cId="2720437530" sldId="291"/>
            <ac:spMk id="50" creationId="{30BCF8E9-D1E4-A7C2-0CD6-38F2EE7CAD45}"/>
          </ac:spMkLst>
        </pc:spChg>
        <pc:grpChg chg="del">
          <ac:chgData name="Kok, Clemen" userId="110c4247-c59a-4e4c-b32b-246d785e6143" providerId="ADAL" clId="{6E879A03-28B3-4FD7-9566-1F792CC464F3}" dt="2023-10-06T20:03:32.869" v="3813" actId="21"/>
          <ac:grpSpMkLst>
            <pc:docMk/>
            <pc:sldMk cId="2720437530" sldId="291"/>
            <ac:grpSpMk id="26" creationId="{94104C8C-2BDD-4744-3B99-ED562AF29051}"/>
          </ac:grpSpMkLst>
        </pc:grp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3" creationId="{BA6ED17C-8F84-EF82-9714-5E3D88E16594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13" creationId="{FC2A101A-AE30-D733-8139-7B0B19C6178E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18" creationId="{C740DDA2-59CF-D12C-8331-1FB72EAB7B94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20" creationId="{6783FC11-589F-6775-FAAB-0AFC4CB566AE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22" creationId="{578117B2-77C7-2BB4-B7DA-B06C8C1C7681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25" creationId="{1C453F37-BE94-51AE-BF9E-F088C6D1D4FD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33" creationId="{754DF7E0-8731-3B79-A097-75CB0B5542D8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35" creationId="{4E5F19EF-676E-DED3-BDC8-6B4BEA60ACB8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43" creationId="{FECC8E56-5690-ED48-F415-A94655E13403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44" creationId="{E1CD3BAA-A0FC-AFDE-2E97-86D1282CD45D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45" creationId="{1D7528AD-60AB-085F-B7DA-F8FCA614BC7C}"/>
          </ac:picMkLst>
        </pc:picChg>
        <pc:picChg chg="del">
          <ac:chgData name="Kok, Clemen" userId="110c4247-c59a-4e4c-b32b-246d785e6143" providerId="ADAL" clId="{6E879A03-28B3-4FD7-9566-1F792CC464F3}" dt="2023-10-06T20:03:32.869" v="3813" actId="21"/>
          <ac:picMkLst>
            <pc:docMk/>
            <pc:sldMk cId="2720437530" sldId="291"/>
            <ac:picMk id="48" creationId="{1CCE2DB8-06BC-CBF5-F242-420BF7C2B2D1}"/>
          </ac:picMkLst>
        </pc:picChg>
        <pc:picChg chg="add mod">
          <ac:chgData name="Kok, Clemen" userId="110c4247-c59a-4e4c-b32b-246d785e6143" providerId="ADAL" clId="{6E879A03-28B3-4FD7-9566-1F792CC464F3}" dt="2023-10-06T20:09:02.681" v="4187" actId="1076"/>
          <ac:picMkLst>
            <pc:docMk/>
            <pc:sldMk cId="2720437530" sldId="291"/>
            <ac:picMk id="17410" creationId="{350CC121-7E14-9528-FDA8-2BE210130396}"/>
          </ac:picMkLst>
        </pc:picChg>
        <pc:picChg chg="add mod">
          <ac:chgData name="Kok, Clemen" userId="110c4247-c59a-4e4c-b32b-246d785e6143" providerId="ADAL" clId="{6E879A03-28B3-4FD7-9566-1F792CC464F3}" dt="2023-10-06T20:09:02.681" v="4187" actId="1076"/>
          <ac:picMkLst>
            <pc:docMk/>
            <pc:sldMk cId="2720437530" sldId="291"/>
            <ac:picMk id="17412" creationId="{0982817C-249A-C786-D592-DC0AA38BBF0A}"/>
          </ac:picMkLst>
        </pc:picChg>
      </pc:sldChg>
      <pc:sldChg chg="addSp delSp modSp add mod">
        <pc:chgData name="Kok, Clemen" userId="110c4247-c59a-4e4c-b32b-246d785e6143" providerId="ADAL" clId="{6E879A03-28B3-4FD7-9566-1F792CC464F3}" dt="2023-10-06T20:08:09.798" v="4179"/>
        <pc:sldMkLst>
          <pc:docMk/>
          <pc:sldMk cId="3950539749" sldId="292"/>
        </pc:sldMkLst>
        <pc:spChg chg="add mod">
          <ac:chgData name="Kok, Clemen" userId="110c4247-c59a-4e4c-b32b-246d785e6143" providerId="ADAL" clId="{6E879A03-28B3-4FD7-9566-1F792CC464F3}" dt="2023-10-06T20:08:09.798" v="4179"/>
          <ac:spMkLst>
            <pc:docMk/>
            <pc:sldMk cId="3950539749" sldId="292"/>
            <ac:spMk id="7" creationId="{04D36EE1-C34E-AF8D-28C3-74C20E0F5EB3}"/>
          </ac:spMkLst>
        </pc:spChg>
        <pc:spChg chg="del">
          <ac:chgData name="Kok, Clemen" userId="110c4247-c59a-4e4c-b32b-246d785e6143" providerId="ADAL" clId="{6E879A03-28B3-4FD7-9566-1F792CC464F3}" dt="2023-10-06T20:04:06.441" v="3843" actId="21"/>
          <ac:spMkLst>
            <pc:docMk/>
            <pc:sldMk cId="3950539749" sldId="292"/>
            <ac:spMk id="8" creationId="{814AA64D-B33D-94FF-301C-C186851CA46A}"/>
          </ac:spMkLst>
        </pc:spChg>
        <pc:spChg chg="mod">
          <ac:chgData name="Kok, Clemen" userId="110c4247-c59a-4e4c-b32b-246d785e6143" providerId="ADAL" clId="{6E879A03-28B3-4FD7-9566-1F792CC464F3}" dt="2023-10-06T20:04:15.694" v="3869" actId="20577"/>
          <ac:spMkLst>
            <pc:docMk/>
            <pc:sldMk cId="3950539749" sldId="292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06T20:07:50.598" v="4176" actId="400"/>
          <ac:spMkLst>
            <pc:docMk/>
            <pc:sldMk cId="3950539749" sldId="292"/>
            <ac:spMk id="12" creationId="{2923BDBB-2208-D463-2A85-8C78F4A97918}"/>
          </ac:spMkLst>
        </pc:spChg>
        <pc:picChg chg="add del mod">
          <ac:chgData name="Kok, Clemen" userId="110c4247-c59a-4e4c-b32b-246d785e6143" providerId="ADAL" clId="{6E879A03-28B3-4FD7-9566-1F792CC464F3}" dt="2023-10-06T20:04:32.993" v="3873" actId="21"/>
          <ac:picMkLst>
            <pc:docMk/>
            <pc:sldMk cId="3950539749" sldId="292"/>
            <ac:picMk id="2" creationId="{17D9EFA7-6E0B-9742-0B95-75869C4CB464}"/>
          </ac:picMkLst>
        </pc:picChg>
        <pc:picChg chg="del">
          <ac:chgData name="Kok, Clemen" userId="110c4247-c59a-4e4c-b32b-246d785e6143" providerId="ADAL" clId="{6E879A03-28B3-4FD7-9566-1F792CC464F3}" dt="2023-10-06T20:04:20.269" v="3870" actId="21"/>
          <ac:picMkLst>
            <pc:docMk/>
            <pc:sldMk cId="3950539749" sldId="292"/>
            <ac:picMk id="3" creationId="{FA67D728-A1C7-BEE9-730F-4BBEDEED2941}"/>
          </ac:picMkLst>
        </pc:picChg>
        <pc:picChg chg="add mod">
          <ac:chgData name="Kok, Clemen" userId="110c4247-c59a-4e4c-b32b-246d785e6143" providerId="ADAL" clId="{6E879A03-28B3-4FD7-9566-1F792CC464F3}" dt="2023-10-06T20:04:44.643" v="3880"/>
          <ac:picMkLst>
            <pc:docMk/>
            <pc:sldMk cId="3950539749" sldId="292"/>
            <ac:picMk id="5" creationId="{2F05078D-7728-6145-2C3A-C731B8B02B3C}"/>
          </ac:picMkLst>
        </pc:picChg>
      </pc:sldChg>
      <pc:sldChg chg="addSp delSp modSp add mod">
        <pc:chgData name="Kok, Clemen" userId="110c4247-c59a-4e4c-b32b-246d785e6143" providerId="ADAL" clId="{6E879A03-28B3-4FD7-9566-1F792CC464F3}" dt="2023-10-06T20:30:42.339" v="4424" actId="1076"/>
        <pc:sldMkLst>
          <pc:docMk/>
          <pc:sldMk cId="380243199" sldId="293"/>
        </pc:sldMkLst>
        <pc:spChg chg="add mod">
          <ac:chgData name="Kok, Clemen" userId="110c4247-c59a-4e4c-b32b-246d785e6143" providerId="ADAL" clId="{6E879A03-28B3-4FD7-9566-1F792CC464F3}" dt="2023-10-06T20:30:42.339" v="4424" actId="1076"/>
          <ac:spMkLst>
            <pc:docMk/>
            <pc:sldMk cId="380243199" sldId="293"/>
            <ac:spMk id="7" creationId="{46466217-2061-115B-908A-2724EC92DFBD}"/>
          </ac:spMkLst>
        </pc:spChg>
        <pc:spChg chg="del mod">
          <ac:chgData name="Kok, Clemen" userId="110c4247-c59a-4e4c-b32b-246d785e6143" providerId="ADAL" clId="{6E879A03-28B3-4FD7-9566-1F792CC464F3}" dt="2023-10-06T20:06:05.848" v="3902" actId="21"/>
          <ac:spMkLst>
            <pc:docMk/>
            <pc:sldMk cId="380243199" sldId="293"/>
            <ac:spMk id="11" creationId="{277D25F6-08D4-5B4E-DD65-26C101B09BA2}"/>
          </ac:spMkLst>
        </pc:spChg>
        <pc:spChg chg="del">
          <ac:chgData name="Kok, Clemen" userId="110c4247-c59a-4e4c-b32b-246d785e6143" providerId="ADAL" clId="{6E879A03-28B3-4FD7-9566-1F792CC464F3}" dt="2023-10-06T20:05:18.119" v="3897" actId="21"/>
          <ac:spMkLst>
            <pc:docMk/>
            <pc:sldMk cId="380243199" sldId="293"/>
            <ac:spMk id="12" creationId="{2923BDBB-2208-D463-2A85-8C78F4A97918}"/>
          </ac:spMkLst>
        </pc:spChg>
        <pc:picChg chg="add mod">
          <ac:chgData name="Kok, Clemen" userId="110c4247-c59a-4e4c-b32b-246d785e6143" providerId="ADAL" clId="{6E879A03-28B3-4FD7-9566-1F792CC464F3}" dt="2023-10-06T20:06:07.387" v="3903" actId="1076"/>
          <ac:picMkLst>
            <pc:docMk/>
            <pc:sldMk cId="380243199" sldId="293"/>
            <ac:picMk id="3" creationId="{BE010B23-2525-974E-A720-E69F308464B5}"/>
          </ac:picMkLst>
        </pc:picChg>
        <pc:picChg chg="del">
          <ac:chgData name="Kok, Clemen" userId="110c4247-c59a-4e4c-b32b-246d785e6143" providerId="ADAL" clId="{6E879A03-28B3-4FD7-9566-1F792CC464F3}" dt="2023-10-06T20:05:18.698" v="3898" actId="21"/>
          <ac:picMkLst>
            <pc:docMk/>
            <pc:sldMk cId="380243199" sldId="293"/>
            <ac:picMk id="5" creationId="{2F05078D-7728-6145-2C3A-C731B8B02B3C}"/>
          </ac:picMkLst>
        </pc:picChg>
      </pc:sldChg>
      <pc:sldChg chg="addSp delSp modSp add mod">
        <pc:chgData name="Kok, Clemen" userId="110c4247-c59a-4e4c-b32b-246d785e6143" providerId="ADAL" clId="{6E879A03-28B3-4FD7-9566-1F792CC464F3}" dt="2023-10-06T20:35:55.059" v="4960" actId="20577"/>
        <pc:sldMkLst>
          <pc:docMk/>
          <pc:sldMk cId="2456100187" sldId="294"/>
        </pc:sldMkLst>
        <pc:spChg chg="mod">
          <ac:chgData name="Kok, Clemen" userId="110c4247-c59a-4e4c-b32b-246d785e6143" providerId="ADAL" clId="{6E879A03-28B3-4FD7-9566-1F792CC464F3}" dt="2023-10-06T20:30:50.751" v="4426" actId="113"/>
          <ac:spMkLst>
            <pc:docMk/>
            <pc:sldMk cId="2456100187" sldId="294"/>
            <ac:spMk id="7" creationId="{04D36EE1-C34E-AF8D-28C3-74C20E0F5EB3}"/>
          </ac:spMkLst>
        </pc:spChg>
        <pc:spChg chg="add mod">
          <ac:chgData name="Kok, Clemen" userId="110c4247-c59a-4e4c-b32b-246d785e6143" providerId="ADAL" clId="{6E879A03-28B3-4FD7-9566-1F792CC464F3}" dt="2023-10-06T20:35:55.059" v="4960" actId="20577"/>
          <ac:spMkLst>
            <pc:docMk/>
            <pc:sldMk cId="2456100187" sldId="294"/>
            <ac:spMk id="9" creationId="{4C44D5C7-F3CE-DFF8-3994-CDEC3BCC1A99}"/>
          </ac:spMkLst>
        </pc:spChg>
        <pc:spChg chg="del">
          <ac:chgData name="Kok, Clemen" userId="110c4247-c59a-4e4c-b32b-246d785e6143" providerId="ADAL" clId="{6E879A03-28B3-4FD7-9566-1F792CC464F3}" dt="2023-10-06T20:26:51.260" v="4324" actId="21"/>
          <ac:spMkLst>
            <pc:docMk/>
            <pc:sldMk cId="2456100187" sldId="294"/>
            <ac:spMk id="11" creationId="{277D25F6-08D4-5B4E-DD65-26C101B09BA2}"/>
          </ac:spMkLst>
        </pc:spChg>
        <pc:spChg chg="del">
          <ac:chgData name="Kok, Clemen" userId="110c4247-c59a-4e4c-b32b-246d785e6143" providerId="ADAL" clId="{6E879A03-28B3-4FD7-9566-1F792CC464F3}" dt="2023-10-06T20:26:52.747" v="4325" actId="21"/>
          <ac:spMkLst>
            <pc:docMk/>
            <pc:sldMk cId="2456100187" sldId="294"/>
            <ac:spMk id="12" creationId="{2923BDBB-2208-D463-2A85-8C78F4A97918}"/>
          </ac:spMkLst>
        </pc:spChg>
        <pc:picChg chg="del">
          <ac:chgData name="Kok, Clemen" userId="110c4247-c59a-4e4c-b32b-246d785e6143" providerId="ADAL" clId="{6E879A03-28B3-4FD7-9566-1F792CC464F3}" dt="2023-10-06T20:26:49.677" v="4323" actId="21"/>
          <ac:picMkLst>
            <pc:docMk/>
            <pc:sldMk cId="2456100187" sldId="294"/>
            <ac:picMk id="5" creationId="{2F05078D-7728-6145-2C3A-C731B8B02B3C}"/>
          </ac:picMkLst>
        </pc:picChg>
        <pc:picChg chg="add mod">
          <ac:chgData name="Kok, Clemen" userId="110c4247-c59a-4e4c-b32b-246d785e6143" providerId="ADAL" clId="{6E879A03-28B3-4FD7-9566-1F792CC464F3}" dt="2023-10-06T20:29:01.731" v="4423" actId="1076"/>
          <ac:picMkLst>
            <pc:docMk/>
            <pc:sldMk cId="2456100187" sldId="294"/>
            <ac:picMk id="37890" creationId="{799DAD28-2E5E-C9C5-397F-EDFC30AE58B3}"/>
          </ac:picMkLst>
        </pc:picChg>
        <pc:picChg chg="add mod">
          <ac:chgData name="Kok, Clemen" userId="110c4247-c59a-4e4c-b32b-246d785e6143" providerId="ADAL" clId="{6E879A03-28B3-4FD7-9566-1F792CC464F3}" dt="2023-10-06T20:29:01.731" v="4423" actId="1076"/>
          <ac:picMkLst>
            <pc:docMk/>
            <pc:sldMk cId="2456100187" sldId="294"/>
            <ac:picMk id="37892" creationId="{3C594DFA-C1CD-D409-5242-A56228BE9109}"/>
          </ac:picMkLst>
        </pc:picChg>
        <pc:cxnChg chg="add mod">
          <ac:chgData name="Kok, Clemen" userId="110c4247-c59a-4e4c-b32b-246d785e6143" providerId="ADAL" clId="{6E879A03-28B3-4FD7-9566-1F792CC464F3}" dt="2023-10-06T20:29:01.731" v="4423" actId="1076"/>
          <ac:cxnSpMkLst>
            <pc:docMk/>
            <pc:sldMk cId="2456100187" sldId="294"/>
            <ac:cxnSpMk id="3" creationId="{23AF8338-5504-D990-FE7C-8184EE558462}"/>
          </ac:cxnSpMkLst>
        </pc:cxnChg>
      </pc:sldChg>
      <pc:sldChg chg="addSp modSp add mod">
        <pc:chgData name="Kok, Clemen" userId="110c4247-c59a-4e4c-b32b-246d785e6143" providerId="ADAL" clId="{6E879A03-28B3-4FD7-9566-1F792CC464F3}" dt="2023-10-06T20:35:09.316" v="4866" actId="20577"/>
        <pc:sldMkLst>
          <pc:docMk/>
          <pc:sldMk cId="2097215289" sldId="295"/>
        </pc:sldMkLst>
        <pc:spChg chg="mod">
          <ac:chgData name="Kok, Clemen" userId="110c4247-c59a-4e4c-b32b-246d785e6143" providerId="ADAL" clId="{6E879A03-28B3-4FD7-9566-1F792CC464F3}" dt="2023-10-06T20:33:09.296" v="4481" actId="1076"/>
          <ac:spMkLst>
            <pc:docMk/>
            <pc:sldMk cId="2097215289" sldId="295"/>
            <ac:spMk id="4" creationId="{86D20DBA-D567-2179-D813-F0163A38BEF9}"/>
          </ac:spMkLst>
        </pc:spChg>
        <pc:spChg chg="mod">
          <ac:chgData name="Kok, Clemen" userId="110c4247-c59a-4e4c-b32b-246d785e6143" providerId="ADAL" clId="{6E879A03-28B3-4FD7-9566-1F792CC464F3}" dt="2023-10-06T20:35:09.316" v="4866" actId="20577"/>
          <ac:spMkLst>
            <pc:docMk/>
            <pc:sldMk cId="2097215289" sldId="295"/>
            <ac:spMk id="9" creationId="{4C44D5C7-F3CE-DFF8-3994-CDEC3BCC1A99}"/>
          </ac:spMkLst>
        </pc:spChg>
        <pc:picChg chg="add mod">
          <ac:chgData name="Kok, Clemen" userId="110c4247-c59a-4e4c-b32b-246d785e6143" providerId="ADAL" clId="{6E879A03-28B3-4FD7-9566-1F792CC464F3}" dt="2023-10-06T20:33:26.723" v="4485" actId="1076"/>
          <ac:picMkLst>
            <pc:docMk/>
            <pc:sldMk cId="2097215289" sldId="295"/>
            <ac:picMk id="2" creationId="{B0225273-E4E0-F15E-2B3A-88755647A3EC}"/>
          </ac:picMkLst>
        </pc:picChg>
        <pc:picChg chg="mod">
          <ac:chgData name="Kok, Clemen" userId="110c4247-c59a-4e4c-b32b-246d785e6143" providerId="ADAL" clId="{6E879A03-28B3-4FD7-9566-1F792CC464F3}" dt="2023-10-06T20:33:05.029" v="4478" actId="1076"/>
          <ac:picMkLst>
            <pc:docMk/>
            <pc:sldMk cId="2097215289" sldId="295"/>
            <ac:picMk id="37890" creationId="{799DAD28-2E5E-C9C5-397F-EDFC30AE58B3}"/>
          </ac:picMkLst>
        </pc:picChg>
        <pc:picChg chg="mod">
          <ac:chgData name="Kok, Clemen" userId="110c4247-c59a-4e4c-b32b-246d785e6143" providerId="ADAL" clId="{6E879A03-28B3-4FD7-9566-1F792CC464F3}" dt="2023-10-06T20:33:07.253" v="4479" actId="1076"/>
          <ac:picMkLst>
            <pc:docMk/>
            <pc:sldMk cId="2097215289" sldId="295"/>
            <ac:picMk id="37892" creationId="{3C594DFA-C1CD-D409-5242-A56228BE9109}"/>
          </ac:picMkLst>
        </pc:picChg>
        <pc:cxnChg chg="mod">
          <ac:chgData name="Kok, Clemen" userId="110c4247-c59a-4e4c-b32b-246d785e6143" providerId="ADAL" clId="{6E879A03-28B3-4FD7-9566-1F792CC464F3}" dt="2023-10-06T20:33:28" v="4486" actId="1076"/>
          <ac:cxnSpMkLst>
            <pc:docMk/>
            <pc:sldMk cId="2097215289" sldId="295"/>
            <ac:cxnSpMk id="3" creationId="{23AF8338-5504-D990-FE7C-8184EE558462}"/>
          </ac:cxnSpMkLst>
        </pc:cxnChg>
        <pc:cxnChg chg="add mod">
          <ac:chgData name="Kok, Clemen" userId="110c4247-c59a-4e4c-b32b-246d785e6143" providerId="ADAL" clId="{6E879A03-28B3-4FD7-9566-1F792CC464F3}" dt="2023-10-06T20:33:31.965" v="4488" actId="1076"/>
          <ac:cxnSpMkLst>
            <pc:docMk/>
            <pc:sldMk cId="2097215289" sldId="295"/>
            <ac:cxnSpMk id="5" creationId="{B3FB160F-56AB-4837-D9AA-803E2AA77CAE}"/>
          </ac:cxnSpMkLst>
        </pc:cxnChg>
      </pc:sldChg>
      <pc:sldChg chg="modSp add mod">
        <pc:chgData name="Kok, Clemen" userId="110c4247-c59a-4e4c-b32b-246d785e6143" providerId="ADAL" clId="{6E879A03-28B3-4FD7-9566-1F792CC464F3}" dt="2023-10-06T20:38:19.342" v="5304" actId="20577"/>
        <pc:sldMkLst>
          <pc:docMk/>
          <pc:sldMk cId="3849356270" sldId="296"/>
        </pc:sldMkLst>
        <pc:spChg chg="mod">
          <ac:chgData name="Kok, Clemen" userId="110c4247-c59a-4e4c-b32b-246d785e6143" providerId="ADAL" clId="{6E879A03-28B3-4FD7-9566-1F792CC464F3}" dt="2023-10-06T20:37:53.569" v="5262" actId="20577"/>
          <ac:spMkLst>
            <pc:docMk/>
            <pc:sldMk cId="3849356270" sldId="296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06T20:38:19.342" v="5304" actId="20577"/>
          <ac:spMkLst>
            <pc:docMk/>
            <pc:sldMk cId="3849356270" sldId="296"/>
            <ac:spMk id="12" creationId="{2923BDBB-2208-D463-2A85-8C78F4A97918}"/>
          </ac:spMkLst>
        </pc:spChg>
      </pc:sldChg>
      <pc:sldChg chg="modSp add mod">
        <pc:chgData name="Kok, Clemen" userId="110c4247-c59a-4e4c-b32b-246d785e6143" providerId="ADAL" clId="{6E879A03-28B3-4FD7-9566-1F792CC464F3}" dt="2023-10-06T20:43:23.861" v="5610" actId="113"/>
        <pc:sldMkLst>
          <pc:docMk/>
          <pc:sldMk cId="1005081975" sldId="297"/>
        </pc:sldMkLst>
        <pc:spChg chg="mod">
          <ac:chgData name="Kok, Clemen" userId="110c4247-c59a-4e4c-b32b-246d785e6143" providerId="ADAL" clId="{6E879A03-28B3-4FD7-9566-1F792CC464F3}" dt="2023-10-06T20:39:14" v="5330"/>
          <ac:spMkLst>
            <pc:docMk/>
            <pc:sldMk cId="1005081975" sldId="297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06T20:43:23.861" v="5610" actId="113"/>
          <ac:spMkLst>
            <pc:docMk/>
            <pc:sldMk cId="1005081975" sldId="297"/>
            <ac:spMk id="12" creationId="{2923BDBB-2208-D463-2A85-8C78F4A97918}"/>
          </ac:spMkLst>
        </pc:spChg>
      </pc:sldChg>
      <pc:sldChg chg="addSp delSp modSp add mod ord">
        <pc:chgData name="Kok, Clemen" userId="110c4247-c59a-4e4c-b32b-246d785e6143" providerId="ADAL" clId="{6E879A03-28B3-4FD7-9566-1F792CC464F3}" dt="2023-10-18T18:10:59.648" v="7921"/>
        <pc:sldMkLst>
          <pc:docMk/>
          <pc:sldMk cId="1762257742" sldId="298"/>
        </pc:sldMkLst>
        <pc:spChg chg="add mod">
          <ac:chgData name="Kok, Clemen" userId="110c4247-c59a-4e4c-b32b-246d785e6143" providerId="ADAL" clId="{6E879A03-28B3-4FD7-9566-1F792CC464F3}" dt="2023-10-18T18:10:59.648" v="7921"/>
          <ac:spMkLst>
            <pc:docMk/>
            <pc:sldMk cId="1762257742" sldId="298"/>
            <ac:spMk id="3" creationId="{5B39E648-8030-1C22-ED58-92F8FF03CB25}"/>
          </ac:spMkLst>
        </pc:spChg>
        <pc:spChg chg="mod">
          <ac:chgData name="Kok, Clemen" userId="110c4247-c59a-4e4c-b32b-246d785e6143" providerId="ADAL" clId="{6E879A03-28B3-4FD7-9566-1F792CC464F3}" dt="2023-10-06T20:45:47.617" v="5701" actId="21"/>
          <ac:spMkLst>
            <pc:docMk/>
            <pc:sldMk cId="1762257742" sldId="298"/>
            <ac:spMk id="4" creationId="{86D20DBA-D567-2179-D813-F0163A38BEF9}"/>
          </ac:spMkLst>
        </pc:spChg>
        <pc:spChg chg="del">
          <ac:chgData name="Kok, Clemen" userId="110c4247-c59a-4e4c-b32b-246d785e6143" providerId="ADAL" clId="{6E879A03-28B3-4FD7-9566-1F792CC464F3}" dt="2023-10-06T20:44:06.996" v="5612" actId="21"/>
          <ac:spMkLst>
            <pc:docMk/>
            <pc:sldMk cId="1762257742" sldId="298"/>
            <ac:spMk id="5" creationId="{A62A5843-18D2-01EE-C00F-3E40FACA4A60}"/>
          </ac:spMkLst>
        </pc:spChg>
        <pc:spChg chg="add mod">
          <ac:chgData name="Kok, Clemen" userId="110c4247-c59a-4e4c-b32b-246d785e6143" providerId="ADAL" clId="{6E879A03-28B3-4FD7-9566-1F792CC464F3}" dt="2023-10-06T20:45:58.382" v="5705" actId="1076"/>
          <ac:spMkLst>
            <pc:docMk/>
            <pc:sldMk cId="1762257742" sldId="298"/>
            <ac:spMk id="7" creationId="{6B09FD49-BC7F-E817-5F4B-31165ECD5FB6}"/>
          </ac:spMkLst>
        </pc:spChg>
        <pc:spChg chg="mod">
          <ac:chgData name="Kok, Clemen" userId="110c4247-c59a-4e4c-b32b-246d785e6143" providerId="ADAL" clId="{6E879A03-28B3-4FD7-9566-1F792CC464F3}" dt="2023-10-06T20:46:05.546" v="5707" actId="113"/>
          <ac:spMkLst>
            <pc:docMk/>
            <pc:sldMk cId="1762257742" sldId="298"/>
            <ac:spMk id="11" creationId="{36B8250E-3715-6CB2-11D9-407DA2529F39}"/>
          </ac:spMkLst>
        </pc:spChg>
        <pc:picChg chg="add mod">
          <ac:chgData name="Kok, Clemen" userId="110c4247-c59a-4e4c-b32b-246d785e6143" providerId="ADAL" clId="{6E879A03-28B3-4FD7-9566-1F792CC464F3}" dt="2023-10-06T20:46:00.505" v="5706" actId="1076"/>
          <ac:picMkLst>
            <pc:docMk/>
            <pc:sldMk cId="1762257742" sldId="298"/>
            <ac:picMk id="2" creationId="{7DD428BF-AD9A-F3B5-4D69-905141544989}"/>
          </ac:picMkLst>
        </pc:picChg>
      </pc:sldChg>
      <pc:sldChg chg="addSp delSp modSp add mod ord">
        <pc:chgData name="Kok, Clemen" userId="110c4247-c59a-4e4c-b32b-246d785e6143" providerId="ADAL" clId="{6E879A03-28B3-4FD7-9566-1F792CC464F3}" dt="2023-10-18T18:13:15.123" v="7927"/>
        <pc:sldMkLst>
          <pc:docMk/>
          <pc:sldMk cId="869674686" sldId="299"/>
        </pc:sldMkLst>
        <pc:spChg chg="mod">
          <ac:chgData name="Kok, Clemen" userId="110c4247-c59a-4e4c-b32b-246d785e6143" providerId="ADAL" clId="{6E879A03-28B3-4FD7-9566-1F792CC464F3}" dt="2023-10-06T22:36:28.610" v="7831" actId="1076"/>
          <ac:spMkLst>
            <pc:docMk/>
            <pc:sldMk cId="869674686" sldId="299"/>
            <ac:spMk id="4" creationId="{86D20DBA-D567-2179-D813-F0163A38BEF9}"/>
          </ac:spMkLst>
        </pc:spChg>
        <pc:spChg chg="del">
          <ac:chgData name="Kok, Clemen" userId="110c4247-c59a-4e4c-b32b-246d785e6143" providerId="ADAL" clId="{6E879A03-28B3-4FD7-9566-1F792CC464F3}" dt="2023-10-06T21:18:31.758" v="5710" actId="21"/>
          <ac:spMkLst>
            <pc:docMk/>
            <pc:sldMk cId="869674686" sldId="299"/>
            <ac:spMk id="7" creationId="{6B09FD49-BC7F-E817-5F4B-31165ECD5FB6}"/>
          </ac:spMkLst>
        </pc:spChg>
        <pc:spChg chg="add del mod">
          <ac:chgData name="Kok, Clemen" userId="110c4247-c59a-4e4c-b32b-246d785e6143" providerId="ADAL" clId="{6E879A03-28B3-4FD7-9566-1F792CC464F3}" dt="2023-10-06T22:36:41.688" v="7840"/>
          <ac:spMkLst>
            <pc:docMk/>
            <pc:sldMk cId="869674686" sldId="299"/>
            <ac:spMk id="7" creationId="{C467431B-764C-6133-0583-1242435B7BF0}"/>
          </ac:spMkLst>
        </pc:spChg>
        <pc:spChg chg="add mod">
          <ac:chgData name="Kok, Clemen" userId="110c4247-c59a-4e4c-b32b-246d785e6143" providerId="ADAL" clId="{6E879A03-28B3-4FD7-9566-1F792CC464F3}" dt="2023-10-18T18:09:28.181" v="7918" actId="1076"/>
          <ac:spMkLst>
            <pc:docMk/>
            <pc:sldMk cId="869674686" sldId="299"/>
            <ac:spMk id="9" creationId="{21B4D4C6-49DC-0878-2BA8-5E571A2D1EC2}"/>
          </ac:spMkLst>
        </pc:spChg>
        <pc:spChg chg="add mod">
          <ac:chgData name="Kok, Clemen" userId="110c4247-c59a-4e4c-b32b-246d785e6143" providerId="ADAL" clId="{6E879A03-28B3-4FD7-9566-1F792CC464F3}" dt="2023-10-06T21:23:14.825" v="5798" actId="1076"/>
          <ac:spMkLst>
            <pc:docMk/>
            <pc:sldMk cId="869674686" sldId="299"/>
            <ac:spMk id="10" creationId="{C25DE1F4-F33F-880D-37D9-A5AFEA1359EE}"/>
          </ac:spMkLst>
        </pc:spChg>
        <pc:spChg chg="add mod">
          <ac:chgData name="Kok, Clemen" userId="110c4247-c59a-4e4c-b32b-246d785e6143" providerId="ADAL" clId="{6E879A03-28B3-4FD7-9566-1F792CC464F3}" dt="2023-10-06T21:23:14.825" v="5798" actId="1076"/>
          <ac:spMkLst>
            <pc:docMk/>
            <pc:sldMk cId="869674686" sldId="299"/>
            <ac:spMk id="12" creationId="{C797F972-9F0D-6468-E7B9-6582AE878DE3}"/>
          </ac:spMkLst>
        </pc:spChg>
        <pc:spChg chg="add mod">
          <ac:chgData name="Kok, Clemen" userId="110c4247-c59a-4e4c-b32b-246d785e6143" providerId="ADAL" clId="{6E879A03-28B3-4FD7-9566-1F792CC464F3}" dt="2023-10-06T22:36:25.669" v="7828"/>
          <ac:spMkLst>
            <pc:docMk/>
            <pc:sldMk cId="869674686" sldId="299"/>
            <ac:spMk id="13" creationId="{AEB43DA1-A920-D71E-E73E-8D5A10E2B691}"/>
          </ac:spMkLst>
        </pc:spChg>
        <pc:spChg chg="add del mod">
          <ac:chgData name="Kok, Clemen" userId="110c4247-c59a-4e4c-b32b-246d785e6143" providerId="ADAL" clId="{6E879A03-28B3-4FD7-9566-1F792CC464F3}" dt="2023-10-06T21:23:23.264" v="5811" actId="21"/>
          <ac:spMkLst>
            <pc:docMk/>
            <pc:sldMk cId="869674686" sldId="299"/>
            <ac:spMk id="17" creationId="{AF7C5A7F-86F0-CF8A-1416-DBB67B17E074}"/>
          </ac:spMkLst>
        </pc:spChg>
        <pc:spChg chg="add del">
          <ac:chgData name="Kok, Clemen" userId="110c4247-c59a-4e4c-b32b-246d785e6143" providerId="ADAL" clId="{6E879A03-28B3-4FD7-9566-1F792CC464F3}" dt="2023-10-06T21:23:36.087" v="5813" actId="21"/>
          <ac:spMkLst>
            <pc:docMk/>
            <pc:sldMk cId="869674686" sldId="299"/>
            <ac:spMk id="19" creationId="{DA44AF85-D1BA-9D15-A46D-A4F8D2D7E747}"/>
          </ac:spMkLst>
        </pc:spChg>
        <pc:picChg chg="del">
          <ac:chgData name="Kok, Clemen" userId="110c4247-c59a-4e4c-b32b-246d785e6143" providerId="ADAL" clId="{6E879A03-28B3-4FD7-9566-1F792CC464F3}" dt="2023-10-06T21:18:30.437" v="5709" actId="21"/>
          <ac:picMkLst>
            <pc:docMk/>
            <pc:sldMk cId="869674686" sldId="299"/>
            <ac:picMk id="2" creationId="{7DD428BF-AD9A-F3B5-4D69-905141544989}"/>
          </ac:picMkLst>
        </pc:picChg>
        <pc:picChg chg="add mod">
          <ac:chgData name="Kok, Clemen" userId="110c4247-c59a-4e4c-b32b-246d785e6143" providerId="ADAL" clId="{6E879A03-28B3-4FD7-9566-1F792CC464F3}" dt="2023-10-06T21:23:14.825" v="5798" actId="1076"/>
          <ac:picMkLst>
            <pc:docMk/>
            <pc:sldMk cId="869674686" sldId="299"/>
            <ac:picMk id="3" creationId="{019491D8-FECE-6AB5-8EA8-C8318C668FAC}"/>
          </ac:picMkLst>
        </pc:picChg>
        <pc:picChg chg="add mod">
          <ac:chgData name="Kok, Clemen" userId="110c4247-c59a-4e4c-b32b-246d785e6143" providerId="ADAL" clId="{6E879A03-28B3-4FD7-9566-1F792CC464F3}" dt="2023-10-06T21:23:14.825" v="5798" actId="1076"/>
          <ac:picMkLst>
            <pc:docMk/>
            <pc:sldMk cId="869674686" sldId="299"/>
            <ac:picMk id="5" creationId="{A2561F81-F01C-2212-DA51-D4B3D943F156}"/>
          </ac:picMkLst>
        </pc:picChg>
        <pc:picChg chg="add mod">
          <ac:chgData name="Kok, Clemen" userId="110c4247-c59a-4e4c-b32b-246d785e6143" providerId="ADAL" clId="{6E879A03-28B3-4FD7-9566-1F792CC464F3}" dt="2023-10-06T21:23:14.825" v="5798" actId="1076"/>
          <ac:picMkLst>
            <pc:docMk/>
            <pc:sldMk cId="869674686" sldId="299"/>
            <ac:picMk id="8" creationId="{C53746CD-755F-BD33-36D5-E229DD3A6874}"/>
          </ac:picMkLst>
        </pc:picChg>
        <pc:cxnChg chg="add mod">
          <ac:chgData name="Kok, Clemen" userId="110c4247-c59a-4e4c-b32b-246d785e6143" providerId="ADAL" clId="{6E879A03-28B3-4FD7-9566-1F792CC464F3}" dt="2023-10-06T21:23:14.825" v="5798" actId="1076"/>
          <ac:cxnSpMkLst>
            <pc:docMk/>
            <pc:sldMk cId="869674686" sldId="299"/>
            <ac:cxnSpMk id="14" creationId="{60794422-FD9E-FBC6-13A2-BC3C8B8BD73E}"/>
          </ac:cxnSpMkLst>
        </pc:cxnChg>
        <pc:cxnChg chg="add mod">
          <ac:chgData name="Kok, Clemen" userId="110c4247-c59a-4e4c-b32b-246d785e6143" providerId="ADAL" clId="{6E879A03-28B3-4FD7-9566-1F792CC464F3}" dt="2023-10-06T21:23:14.825" v="5798" actId="1076"/>
          <ac:cxnSpMkLst>
            <pc:docMk/>
            <pc:sldMk cId="869674686" sldId="299"/>
            <ac:cxnSpMk id="15" creationId="{6FBCB3DE-AE3E-050D-B38B-7BB949D93EF8}"/>
          </ac:cxnSpMkLst>
        </pc:cxnChg>
      </pc:sldChg>
      <pc:sldChg chg="addSp delSp modSp add mod ord">
        <pc:chgData name="Kok, Clemen" userId="110c4247-c59a-4e4c-b32b-246d785e6143" providerId="ADAL" clId="{6E879A03-28B3-4FD7-9566-1F792CC464F3}" dt="2023-10-18T18:13:25.169" v="7937" actId="21"/>
        <pc:sldMkLst>
          <pc:docMk/>
          <pc:sldMk cId="768752689" sldId="300"/>
        </pc:sldMkLst>
        <pc:spChg chg="mod">
          <ac:chgData name="Kok, Clemen" userId="110c4247-c59a-4e4c-b32b-246d785e6143" providerId="ADAL" clId="{6E879A03-28B3-4FD7-9566-1F792CC464F3}" dt="2023-10-06T21:33:18.094" v="6115" actId="20577"/>
          <ac:spMkLst>
            <pc:docMk/>
            <pc:sldMk cId="768752689" sldId="300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18T18:13:25.169" v="7937" actId="21"/>
          <ac:spMkLst>
            <pc:docMk/>
            <pc:sldMk cId="768752689" sldId="300"/>
            <ac:spMk id="12" creationId="{2923BDBB-2208-D463-2A85-8C78F4A97918}"/>
          </ac:spMkLst>
        </pc:spChg>
        <pc:picChg chg="add del mod">
          <ac:chgData name="Kok, Clemen" userId="110c4247-c59a-4e4c-b32b-246d785e6143" providerId="ADAL" clId="{6E879A03-28B3-4FD7-9566-1F792CC464F3}" dt="2023-10-06T21:29:10.395" v="5831" actId="21"/>
          <ac:picMkLst>
            <pc:docMk/>
            <pc:sldMk cId="768752689" sldId="300"/>
            <ac:picMk id="2" creationId="{02AB7B2D-B565-A9AD-4E34-E93EC93CA6CA}"/>
          </ac:picMkLst>
        </pc:picChg>
        <pc:picChg chg="add mod">
          <ac:chgData name="Kok, Clemen" userId="110c4247-c59a-4e4c-b32b-246d785e6143" providerId="ADAL" clId="{6E879A03-28B3-4FD7-9566-1F792CC464F3}" dt="2023-10-06T21:29:11.616" v="5833"/>
          <ac:picMkLst>
            <pc:docMk/>
            <pc:sldMk cId="768752689" sldId="300"/>
            <ac:picMk id="3" creationId="{9E92173A-D857-85C5-E7A8-EA81378F2A82}"/>
          </ac:picMkLst>
        </pc:picChg>
        <pc:picChg chg="add del">
          <ac:chgData name="Kok, Clemen" userId="110c4247-c59a-4e4c-b32b-246d785e6143" providerId="ADAL" clId="{6E879A03-28B3-4FD7-9566-1F792CC464F3}" dt="2023-10-06T21:29:11.382" v="5832" actId="478"/>
          <ac:picMkLst>
            <pc:docMk/>
            <pc:sldMk cId="768752689" sldId="300"/>
            <ac:picMk id="5" creationId="{2F05078D-7728-6145-2C3A-C731B8B02B3C}"/>
          </ac:picMkLst>
        </pc:picChg>
      </pc:sldChg>
      <pc:sldChg chg="addSp modSp add mod">
        <pc:chgData name="Kok, Clemen" userId="110c4247-c59a-4e4c-b32b-246d785e6143" providerId="ADAL" clId="{6E879A03-28B3-4FD7-9566-1F792CC464F3}" dt="2023-10-18T18:18:25.797" v="8207" actId="20577"/>
        <pc:sldMkLst>
          <pc:docMk/>
          <pc:sldMk cId="2167799188" sldId="301"/>
        </pc:sldMkLst>
        <pc:spChg chg="mod">
          <ac:chgData name="Kok, Clemen" userId="110c4247-c59a-4e4c-b32b-246d785e6143" providerId="ADAL" clId="{6E879A03-28B3-4FD7-9566-1F792CC464F3}" dt="2023-10-06T21:33:43.967" v="6147" actId="20577"/>
          <ac:spMkLst>
            <pc:docMk/>
            <pc:sldMk cId="2167799188" sldId="301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18T18:18:25.797" v="8207" actId="20577"/>
          <ac:spMkLst>
            <pc:docMk/>
            <pc:sldMk cId="2167799188" sldId="301"/>
            <ac:spMk id="12" creationId="{2923BDBB-2208-D463-2A85-8C78F4A97918}"/>
          </ac:spMkLst>
        </pc:spChg>
        <pc:picChg chg="add mod">
          <ac:chgData name="Kok, Clemen" userId="110c4247-c59a-4e4c-b32b-246d785e6143" providerId="ADAL" clId="{6E879A03-28B3-4FD7-9566-1F792CC464F3}" dt="2023-10-06T21:35:55.944" v="6520" actId="1076"/>
          <ac:picMkLst>
            <pc:docMk/>
            <pc:sldMk cId="2167799188" sldId="301"/>
            <ac:picMk id="2" creationId="{79D19C69-A05F-6A99-83B1-557ABF16B914}"/>
          </ac:picMkLst>
        </pc:picChg>
      </pc:sldChg>
      <pc:sldChg chg="addSp delSp modSp add mod">
        <pc:chgData name="Kok, Clemen" userId="110c4247-c59a-4e4c-b32b-246d785e6143" providerId="ADAL" clId="{6E879A03-28B3-4FD7-9566-1F792CC464F3}" dt="2023-10-06T21:38:04.041" v="6868"/>
        <pc:sldMkLst>
          <pc:docMk/>
          <pc:sldMk cId="279488124" sldId="302"/>
        </pc:sldMkLst>
        <pc:spChg chg="mod">
          <ac:chgData name="Kok, Clemen" userId="110c4247-c59a-4e4c-b32b-246d785e6143" providerId="ADAL" clId="{6E879A03-28B3-4FD7-9566-1F792CC464F3}" dt="2023-10-06T21:36:05.389" v="6536" actId="20577"/>
          <ac:spMkLst>
            <pc:docMk/>
            <pc:sldMk cId="279488124" sldId="302"/>
            <ac:spMk id="11" creationId="{277D25F6-08D4-5B4E-DD65-26C101B09BA2}"/>
          </ac:spMkLst>
        </pc:spChg>
        <pc:spChg chg="mod">
          <ac:chgData name="Kok, Clemen" userId="110c4247-c59a-4e4c-b32b-246d785e6143" providerId="ADAL" clId="{6E879A03-28B3-4FD7-9566-1F792CC464F3}" dt="2023-10-06T21:37:45.405" v="6858" actId="20577"/>
          <ac:spMkLst>
            <pc:docMk/>
            <pc:sldMk cId="279488124" sldId="302"/>
            <ac:spMk id="12" creationId="{2923BDBB-2208-D463-2A85-8C78F4A97918}"/>
          </ac:spMkLst>
        </pc:spChg>
        <pc:picChg chg="del">
          <ac:chgData name="Kok, Clemen" userId="110c4247-c59a-4e4c-b32b-246d785e6143" providerId="ADAL" clId="{6E879A03-28B3-4FD7-9566-1F792CC464F3}" dt="2023-10-06T21:38:01.166" v="6864" actId="478"/>
          <ac:picMkLst>
            <pc:docMk/>
            <pc:sldMk cId="279488124" sldId="302"/>
            <ac:picMk id="2" creationId="{79D19C69-A05F-6A99-83B1-557ABF16B914}"/>
          </ac:picMkLst>
        </pc:picChg>
        <pc:picChg chg="del">
          <ac:chgData name="Kok, Clemen" userId="110c4247-c59a-4e4c-b32b-246d785e6143" providerId="ADAL" clId="{6E879A03-28B3-4FD7-9566-1F792CC464F3}" dt="2023-10-06T21:38:03.900" v="6867" actId="478"/>
          <ac:picMkLst>
            <pc:docMk/>
            <pc:sldMk cId="279488124" sldId="302"/>
            <ac:picMk id="3" creationId="{9E92173A-D857-85C5-E7A8-EA81378F2A82}"/>
          </ac:picMkLst>
        </pc:picChg>
        <pc:picChg chg="add del mod">
          <ac:chgData name="Kok, Clemen" userId="110c4247-c59a-4e4c-b32b-246d785e6143" providerId="ADAL" clId="{6E879A03-28B3-4FD7-9566-1F792CC464F3}" dt="2023-10-06T21:38:00.363" v="6863" actId="21"/>
          <ac:picMkLst>
            <pc:docMk/>
            <pc:sldMk cId="279488124" sldId="302"/>
            <ac:picMk id="5" creationId="{0014A310-C1E0-7263-7727-A5F82C0A7D27}"/>
          </ac:picMkLst>
        </pc:picChg>
        <pc:picChg chg="add del mod">
          <ac:chgData name="Kok, Clemen" userId="110c4247-c59a-4e4c-b32b-246d785e6143" providerId="ADAL" clId="{6E879A03-28B3-4FD7-9566-1F792CC464F3}" dt="2023-10-06T21:38:03.008" v="6866" actId="21"/>
          <ac:picMkLst>
            <pc:docMk/>
            <pc:sldMk cId="279488124" sldId="302"/>
            <ac:picMk id="8" creationId="{9A441F95-0098-96C3-05C6-38D510F62201}"/>
          </ac:picMkLst>
        </pc:picChg>
        <pc:picChg chg="add mod">
          <ac:chgData name="Kok, Clemen" userId="110c4247-c59a-4e4c-b32b-246d785e6143" providerId="ADAL" clId="{6E879A03-28B3-4FD7-9566-1F792CC464F3}" dt="2023-10-06T21:38:04.041" v="6868"/>
          <ac:picMkLst>
            <pc:docMk/>
            <pc:sldMk cId="279488124" sldId="302"/>
            <ac:picMk id="9" creationId="{A4D43802-D980-25B0-4096-BC706AD2B166}"/>
          </ac:picMkLst>
        </pc:picChg>
      </pc:sldChg>
      <pc:sldChg chg="modSp add mod">
        <pc:chgData name="Kok, Clemen" userId="110c4247-c59a-4e4c-b32b-246d785e6143" providerId="ADAL" clId="{6E879A03-28B3-4FD7-9566-1F792CC464F3}" dt="2023-10-18T18:16:38.697" v="8206" actId="20577"/>
        <pc:sldMkLst>
          <pc:docMk/>
          <pc:sldMk cId="1386818726" sldId="303"/>
        </pc:sldMkLst>
        <pc:spChg chg="mod">
          <ac:chgData name="Kok, Clemen" userId="110c4247-c59a-4e4c-b32b-246d785e6143" providerId="ADAL" clId="{6E879A03-28B3-4FD7-9566-1F792CC464F3}" dt="2023-10-18T18:16:38.697" v="8206" actId="20577"/>
          <ac:spMkLst>
            <pc:docMk/>
            <pc:sldMk cId="1386818726" sldId="303"/>
            <ac:spMk id="2" creationId="{E973B6D6-8921-E4C0-72BC-8440B1E01F9D}"/>
          </ac:spMkLst>
        </pc:spChg>
        <pc:spChg chg="mod">
          <ac:chgData name="Kok, Clemen" userId="110c4247-c59a-4e4c-b32b-246d785e6143" providerId="ADAL" clId="{6E879A03-28B3-4FD7-9566-1F792CC464F3}" dt="2023-10-18T18:14:48.338" v="8050" actId="1038"/>
          <ac:spMkLst>
            <pc:docMk/>
            <pc:sldMk cId="1386818726" sldId="303"/>
            <ac:spMk id="7" creationId="{CC70F60F-E8E7-6A01-5C30-B3E2316A3A08}"/>
          </ac:spMkLst>
        </pc:spChg>
      </pc:sldChg>
      <pc:sldChg chg="delSp modSp add mod ord">
        <pc:chgData name="Kok, Clemen" userId="110c4247-c59a-4e4c-b32b-246d785e6143" providerId="ADAL" clId="{6E879A03-28B3-4FD7-9566-1F792CC464F3}" dt="2023-10-16T21:07:54.345" v="7854" actId="20577"/>
        <pc:sldMkLst>
          <pc:docMk/>
          <pc:sldMk cId="1562979684" sldId="304"/>
        </pc:sldMkLst>
        <pc:spChg chg="mod">
          <ac:chgData name="Kok, Clemen" userId="110c4247-c59a-4e4c-b32b-246d785e6143" providerId="ADAL" clId="{6E879A03-28B3-4FD7-9566-1F792CC464F3}" dt="2023-10-16T21:07:54.345" v="7854" actId="20577"/>
          <ac:spMkLst>
            <pc:docMk/>
            <pc:sldMk cId="1562979684" sldId="304"/>
            <ac:spMk id="5" creationId="{A62A5843-18D2-01EE-C00F-3E40FACA4A60}"/>
          </ac:spMkLst>
        </pc:spChg>
        <pc:spChg chg="del">
          <ac:chgData name="Kok, Clemen" userId="110c4247-c59a-4e4c-b32b-246d785e6143" providerId="ADAL" clId="{6E879A03-28B3-4FD7-9566-1F792CC464F3}" dt="2023-10-06T21:40:58.064" v="6974" actId="21"/>
          <ac:spMkLst>
            <pc:docMk/>
            <pc:sldMk cId="1562979684" sldId="304"/>
            <ac:spMk id="11" creationId="{36B8250E-3715-6CB2-11D9-407DA2529F39}"/>
          </ac:spMkLst>
        </pc:spChg>
      </pc:sldChg>
      <pc:sldChg chg="addSp delSp modSp add mod ord">
        <pc:chgData name="Kok, Clemen" userId="110c4247-c59a-4e4c-b32b-246d785e6143" providerId="ADAL" clId="{6E879A03-28B3-4FD7-9566-1F792CC464F3}" dt="2023-10-06T22:05:04.478" v="7818" actId="1076"/>
        <pc:sldMkLst>
          <pc:docMk/>
          <pc:sldMk cId="1023897722" sldId="305"/>
        </pc:sldMkLst>
        <pc:spChg chg="add mod">
          <ac:chgData name="Kok, Clemen" userId="110c4247-c59a-4e4c-b32b-246d785e6143" providerId="ADAL" clId="{6E879A03-28B3-4FD7-9566-1F792CC464F3}" dt="2023-10-06T22:04:12.514" v="7798" actId="1076"/>
          <ac:spMkLst>
            <pc:docMk/>
            <pc:sldMk cId="1023897722" sldId="305"/>
            <ac:spMk id="3" creationId="{CC7F51AF-3758-035B-D258-7E37FA1BB371}"/>
          </ac:spMkLst>
        </pc:spChg>
        <pc:spChg chg="mod">
          <ac:chgData name="Kok, Clemen" userId="110c4247-c59a-4e4c-b32b-246d785e6143" providerId="ADAL" clId="{6E879A03-28B3-4FD7-9566-1F792CC464F3}" dt="2023-10-06T21:51:07.046" v="7243" actId="21"/>
          <ac:spMkLst>
            <pc:docMk/>
            <pc:sldMk cId="1023897722" sldId="305"/>
            <ac:spMk id="4" creationId="{86D20DBA-D567-2179-D813-F0163A38BEF9}"/>
          </ac:spMkLst>
        </pc:spChg>
        <pc:spChg chg="del">
          <ac:chgData name="Kok, Clemen" userId="110c4247-c59a-4e4c-b32b-246d785e6143" providerId="ADAL" clId="{6E879A03-28B3-4FD7-9566-1F792CC464F3}" dt="2023-10-06T21:41:39.940" v="7037" actId="478"/>
          <ac:spMkLst>
            <pc:docMk/>
            <pc:sldMk cId="1023897722" sldId="305"/>
            <ac:spMk id="5" creationId="{A62A5843-18D2-01EE-C00F-3E40FACA4A60}"/>
          </ac:spMkLst>
        </pc:spChg>
        <pc:spChg chg="add mod">
          <ac:chgData name="Kok, Clemen" userId="110c4247-c59a-4e4c-b32b-246d785e6143" providerId="ADAL" clId="{6E879A03-28B3-4FD7-9566-1F792CC464F3}" dt="2023-10-06T21:58:41.069" v="7542" actId="1076"/>
          <ac:spMkLst>
            <pc:docMk/>
            <pc:sldMk cId="1023897722" sldId="305"/>
            <ac:spMk id="7" creationId="{DD1FB3CD-E394-F0BB-4DBA-83D4DF41CACB}"/>
          </ac:spMkLst>
        </pc:spChg>
        <pc:spChg chg="add mod">
          <ac:chgData name="Kok, Clemen" userId="110c4247-c59a-4e4c-b32b-246d785e6143" providerId="ADAL" clId="{6E879A03-28B3-4FD7-9566-1F792CC464F3}" dt="2023-10-06T22:02:09.164" v="7745" actId="1076"/>
          <ac:spMkLst>
            <pc:docMk/>
            <pc:sldMk cId="1023897722" sldId="305"/>
            <ac:spMk id="8" creationId="{B4952CB6-4BF2-BB49-2A5B-09DE7B06D537}"/>
          </ac:spMkLst>
        </pc:spChg>
        <pc:spChg chg="add mod">
          <ac:chgData name="Kok, Clemen" userId="110c4247-c59a-4e4c-b32b-246d785e6143" providerId="ADAL" clId="{6E879A03-28B3-4FD7-9566-1F792CC464F3}" dt="2023-10-06T21:58:41.069" v="7542" actId="1076"/>
          <ac:spMkLst>
            <pc:docMk/>
            <pc:sldMk cId="1023897722" sldId="305"/>
            <ac:spMk id="10" creationId="{EB0B5578-A552-66EC-6622-82CCA4DF39EA}"/>
          </ac:spMkLst>
        </pc:spChg>
        <pc:spChg chg="add mod">
          <ac:chgData name="Kok, Clemen" userId="110c4247-c59a-4e4c-b32b-246d785e6143" providerId="ADAL" clId="{6E879A03-28B3-4FD7-9566-1F792CC464F3}" dt="2023-10-06T21:58:41.069" v="7542" actId="1076"/>
          <ac:spMkLst>
            <pc:docMk/>
            <pc:sldMk cId="1023897722" sldId="305"/>
            <ac:spMk id="11" creationId="{F7007F4E-4219-BF38-F606-CF4B92E174C2}"/>
          </ac:spMkLst>
        </pc:spChg>
        <pc:spChg chg="add mod">
          <ac:chgData name="Kok, Clemen" userId="110c4247-c59a-4e4c-b32b-246d785e6143" providerId="ADAL" clId="{6E879A03-28B3-4FD7-9566-1F792CC464F3}" dt="2023-10-06T21:58:41.069" v="7542" actId="1076"/>
          <ac:spMkLst>
            <pc:docMk/>
            <pc:sldMk cId="1023897722" sldId="305"/>
            <ac:spMk id="12" creationId="{D9B7AB34-3523-3BE9-532D-BBE768AD2904}"/>
          </ac:spMkLst>
        </pc:spChg>
        <pc:spChg chg="add mod">
          <ac:chgData name="Kok, Clemen" userId="110c4247-c59a-4e4c-b32b-246d785e6143" providerId="ADAL" clId="{6E879A03-28B3-4FD7-9566-1F792CC464F3}" dt="2023-10-06T21:58:41.069" v="7542" actId="1076"/>
          <ac:spMkLst>
            <pc:docMk/>
            <pc:sldMk cId="1023897722" sldId="305"/>
            <ac:spMk id="15" creationId="{B6429DF2-0682-5082-F0A3-98137CDD416B}"/>
          </ac:spMkLst>
        </pc:spChg>
        <pc:spChg chg="add mod">
          <ac:chgData name="Kok, Clemen" userId="110c4247-c59a-4e4c-b32b-246d785e6143" providerId="ADAL" clId="{6E879A03-28B3-4FD7-9566-1F792CC464F3}" dt="2023-10-06T21:58:41.069" v="7542" actId="1076"/>
          <ac:spMkLst>
            <pc:docMk/>
            <pc:sldMk cId="1023897722" sldId="305"/>
            <ac:spMk id="17" creationId="{ADE7F867-9793-2921-4C12-19896479C8F9}"/>
          </ac:spMkLst>
        </pc:spChg>
        <pc:spChg chg="add mod">
          <ac:chgData name="Kok, Clemen" userId="110c4247-c59a-4e4c-b32b-246d785e6143" providerId="ADAL" clId="{6E879A03-28B3-4FD7-9566-1F792CC464F3}" dt="2023-10-06T21:58:41.069" v="7542" actId="1076"/>
          <ac:spMkLst>
            <pc:docMk/>
            <pc:sldMk cId="1023897722" sldId="305"/>
            <ac:spMk id="20" creationId="{5F374D09-32C9-1432-ACE2-EE10B96EF359}"/>
          </ac:spMkLst>
        </pc:spChg>
        <pc:spChg chg="add mod">
          <ac:chgData name="Kok, Clemen" userId="110c4247-c59a-4e4c-b32b-246d785e6143" providerId="ADAL" clId="{6E879A03-28B3-4FD7-9566-1F792CC464F3}" dt="2023-10-06T21:58:41.069" v="7542" actId="1076"/>
          <ac:spMkLst>
            <pc:docMk/>
            <pc:sldMk cId="1023897722" sldId="305"/>
            <ac:spMk id="22" creationId="{21257986-781E-7146-DC23-48A06DB18535}"/>
          </ac:spMkLst>
        </pc:spChg>
        <pc:spChg chg="add mod">
          <ac:chgData name="Kok, Clemen" userId="110c4247-c59a-4e4c-b32b-246d785e6143" providerId="ADAL" clId="{6E879A03-28B3-4FD7-9566-1F792CC464F3}" dt="2023-10-06T21:58:41.069" v="7542" actId="1076"/>
          <ac:spMkLst>
            <pc:docMk/>
            <pc:sldMk cId="1023897722" sldId="305"/>
            <ac:spMk id="24" creationId="{1DC59189-BD71-55BB-E6F8-0490A25A39C3}"/>
          </ac:spMkLst>
        </pc:spChg>
        <pc:spChg chg="add mod">
          <ac:chgData name="Kok, Clemen" userId="110c4247-c59a-4e4c-b32b-246d785e6143" providerId="ADAL" clId="{6E879A03-28B3-4FD7-9566-1F792CC464F3}" dt="2023-10-06T21:58:52.232" v="7552" actId="1036"/>
          <ac:spMkLst>
            <pc:docMk/>
            <pc:sldMk cId="1023897722" sldId="305"/>
            <ac:spMk id="30" creationId="{0B75CF0E-22C3-D737-C0DB-99A130C39EAA}"/>
          </ac:spMkLst>
        </pc:spChg>
        <pc:spChg chg="add mod">
          <ac:chgData name="Kok, Clemen" userId="110c4247-c59a-4e4c-b32b-246d785e6143" providerId="ADAL" clId="{6E879A03-28B3-4FD7-9566-1F792CC464F3}" dt="2023-10-06T21:58:52.232" v="7552" actId="1036"/>
          <ac:spMkLst>
            <pc:docMk/>
            <pc:sldMk cId="1023897722" sldId="305"/>
            <ac:spMk id="32" creationId="{B5132F14-B9D4-A544-B2FD-4EA919B4BAF9}"/>
          </ac:spMkLst>
        </pc:spChg>
        <pc:spChg chg="add del mod">
          <ac:chgData name="Kok, Clemen" userId="110c4247-c59a-4e4c-b32b-246d785e6143" providerId="ADAL" clId="{6E879A03-28B3-4FD7-9566-1F792CC464F3}" dt="2023-10-06T21:54:54.456" v="7367"/>
          <ac:spMkLst>
            <pc:docMk/>
            <pc:sldMk cId="1023897722" sldId="305"/>
            <ac:spMk id="34" creationId="{70A7F9CD-C9BB-B64B-24C3-499386A56A1A}"/>
          </ac:spMkLst>
        </pc:spChg>
        <pc:spChg chg="add mod">
          <ac:chgData name="Kok, Clemen" userId="110c4247-c59a-4e4c-b32b-246d785e6143" providerId="ADAL" clId="{6E879A03-28B3-4FD7-9566-1F792CC464F3}" dt="2023-10-06T21:58:52.232" v="7552" actId="1036"/>
          <ac:spMkLst>
            <pc:docMk/>
            <pc:sldMk cId="1023897722" sldId="305"/>
            <ac:spMk id="36" creationId="{16F7D9A3-7FCF-96B4-D3D6-A6EFB5D9CE80}"/>
          </ac:spMkLst>
        </pc:spChg>
        <pc:spChg chg="add del mod">
          <ac:chgData name="Kok, Clemen" userId="110c4247-c59a-4e4c-b32b-246d785e6143" providerId="ADAL" clId="{6E879A03-28B3-4FD7-9566-1F792CC464F3}" dt="2023-10-06T21:56:03.139" v="7435" actId="21"/>
          <ac:spMkLst>
            <pc:docMk/>
            <pc:sldMk cId="1023897722" sldId="305"/>
            <ac:spMk id="38" creationId="{EFAB7289-D7CB-C34A-AF58-4C51F1A5A0CC}"/>
          </ac:spMkLst>
        </pc:spChg>
        <pc:spChg chg="add mod">
          <ac:chgData name="Kok, Clemen" userId="110c4247-c59a-4e4c-b32b-246d785e6143" providerId="ADAL" clId="{6E879A03-28B3-4FD7-9566-1F792CC464F3}" dt="2023-10-06T21:58:52.232" v="7552" actId="1036"/>
          <ac:spMkLst>
            <pc:docMk/>
            <pc:sldMk cId="1023897722" sldId="305"/>
            <ac:spMk id="40" creationId="{D514697B-09E3-471F-E2BA-2795BA2CC1D4}"/>
          </ac:spMkLst>
        </pc:spChg>
        <pc:spChg chg="add mod">
          <ac:chgData name="Kok, Clemen" userId="110c4247-c59a-4e4c-b32b-246d785e6143" providerId="ADAL" clId="{6E879A03-28B3-4FD7-9566-1F792CC464F3}" dt="2023-10-06T21:58:52.232" v="7552" actId="1036"/>
          <ac:spMkLst>
            <pc:docMk/>
            <pc:sldMk cId="1023897722" sldId="305"/>
            <ac:spMk id="41" creationId="{F87AAA6E-53FF-940B-874A-C964059B46E7}"/>
          </ac:spMkLst>
        </pc:spChg>
        <pc:spChg chg="add mod">
          <ac:chgData name="Kok, Clemen" userId="110c4247-c59a-4e4c-b32b-246d785e6143" providerId="ADAL" clId="{6E879A03-28B3-4FD7-9566-1F792CC464F3}" dt="2023-10-06T21:58:52.232" v="7552" actId="1036"/>
          <ac:spMkLst>
            <pc:docMk/>
            <pc:sldMk cId="1023897722" sldId="305"/>
            <ac:spMk id="42" creationId="{9553D7F1-482A-070A-3843-C75D51E38D5C}"/>
          </ac:spMkLst>
        </pc:spChg>
        <pc:spChg chg="add mod">
          <ac:chgData name="Kok, Clemen" userId="110c4247-c59a-4e4c-b32b-246d785e6143" providerId="ADAL" clId="{6E879A03-28B3-4FD7-9566-1F792CC464F3}" dt="2023-10-06T22:03:21.805" v="7784" actId="113"/>
          <ac:spMkLst>
            <pc:docMk/>
            <pc:sldMk cId="1023897722" sldId="305"/>
            <ac:spMk id="44" creationId="{25F96B2D-6AB3-3892-EF83-6DB10899EC72}"/>
          </ac:spMkLst>
        </pc:spChg>
        <pc:spChg chg="add mod">
          <ac:chgData name="Kok, Clemen" userId="110c4247-c59a-4e4c-b32b-246d785e6143" providerId="ADAL" clId="{6E879A03-28B3-4FD7-9566-1F792CC464F3}" dt="2023-10-06T22:00:55.684" v="7688" actId="1076"/>
          <ac:spMkLst>
            <pc:docMk/>
            <pc:sldMk cId="1023897722" sldId="305"/>
            <ac:spMk id="46" creationId="{C77DDDD1-4A0A-81B3-F075-6C1B8BFF515F}"/>
          </ac:spMkLst>
        </pc:spChg>
        <pc:spChg chg="add mod">
          <ac:chgData name="Kok, Clemen" userId="110c4247-c59a-4e4c-b32b-246d785e6143" providerId="ADAL" clId="{6E879A03-28B3-4FD7-9566-1F792CC464F3}" dt="2023-10-06T22:04:01.368" v="7795" actId="113"/>
          <ac:spMkLst>
            <pc:docMk/>
            <pc:sldMk cId="1023897722" sldId="305"/>
            <ac:spMk id="48" creationId="{21C78A63-ED16-93C8-3D31-EB7FA763A528}"/>
          </ac:spMkLst>
        </pc:spChg>
        <pc:spChg chg="add mod">
          <ac:chgData name="Kok, Clemen" userId="110c4247-c59a-4e4c-b32b-246d785e6143" providerId="ADAL" clId="{6E879A03-28B3-4FD7-9566-1F792CC464F3}" dt="2023-10-06T22:01:43.446" v="7742" actId="1076"/>
          <ac:spMkLst>
            <pc:docMk/>
            <pc:sldMk cId="1023897722" sldId="305"/>
            <ac:spMk id="50" creationId="{BFF9BCE7-135E-6F8D-BEB5-FA873E266EBA}"/>
          </ac:spMkLst>
        </pc:spChg>
        <pc:spChg chg="add mod">
          <ac:chgData name="Kok, Clemen" userId="110c4247-c59a-4e4c-b32b-246d785e6143" providerId="ADAL" clId="{6E879A03-28B3-4FD7-9566-1F792CC464F3}" dt="2023-10-06T22:03:46.698" v="7790" actId="1076"/>
          <ac:spMkLst>
            <pc:docMk/>
            <pc:sldMk cId="1023897722" sldId="305"/>
            <ac:spMk id="53" creationId="{53C2EB3E-9946-2FEF-1393-4768881C13C5}"/>
          </ac:spMkLst>
        </pc:spChg>
        <pc:spChg chg="add mod">
          <ac:chgData name="Kok, Clemen" userId="110c4247-c59a-4e4c-b32b-246d785e6143" providerId="ADAL" clId="{6E879A03-28B3-4FD7-9566-1F792CC464F3}" dt="2023-10-06T22:03:12.941" v="7783" actId="1076"/>
          <ac:spMkLst>
            <pc:docMk/>
            <pc:sldMk cId="1023897722" sldId="305"/>
            <ac:spMk id="56" creationId="{FD83A6CC-484A-167D-7DE7-E796220205B8}"/>
          </ac:spMkLst>
        </pc:spChg>
        <pc:spChg chg="add del mod">
          <ac:chgData name="Kok, Clemen" userId="110c4247-c59a-4e4c-b32b-246d785e6143" providerId="ADAL" clId="{6E879A03-28B3-4FD7-9566-1F792CC464F3}" dt="2023-10-06T22:04:13.454" v="7799"/>
          <ac:spMkLst>
            <pc:docMk/>
            <pc:sldMk cId="1023897722" sldId="305"/>
            <ac:spMk id="59" creationId="{84AF1355-5F73-3A19-FDDC-397F134DEB66}"/>
          </ac:spMkLst>
        </pc:spChg>
        <pc:spChg chg="add del mod">
          <ac:chgData name="Kok, Clemen" userId="110c4247-c59a-4e4c-b32b-246d785e6143" providerId="ADAL" clId="{6E879A03-28B3-4FD7-9566-1F792CC464F3}" dt="2023-10-06T22:04:51.186" v="7816" actId="21"/>
          <ac:spMkLst>
            <pc:docMk/>
            <pc:sldMk cId="1023897722" sldId="305"/>
            <ac:spMk id="61" creationId="{F44D60CB-264A-628D-BCDE-67F18703C5FC}"/>
          </ac:spMkLst>
        </pc:spChg>
        <pc:picChg chg="del">
          <ac:chgData name="Kok, Clemen" userId="110c4247-c59a-4e4c-b32b-246d785e6143" providerId="ADAL" clId="{6E879A03-28B3-4FD7-9566-1F792CC464F3}" dt="2023-10-06T21:58:35.462" v="7541" actId="21"/>
          <ac:picMkLst>
            <pc:docMk/>
            <pc:sldMk cId="1023897722" sldId="305"/>
            <ac:picMk id="6" creationId="{E548FEA4-3075-A3FB-D04B-66628C255F79}"/>
          </ac:picMkLst>
        </pc:picChg>
        <pc:picChg chg="add mod">
          <ac:chgData name="Kok, Clemen" userId="110c4247-c59a-4e4c-b32b-246d785e6143" providerId="ADAL" clId="{6E879A03-28B3-4FD7-9566-1F792CC464F3}" dt="2023-10-06T21:58:41.069" v="7542" actId="1076"/>
          <ac:picMkLst>
            <pc:docMk/>
            <pc:sldMk cId="1023897722" sldId="305"/>
            <ac:picMk id="13" creationId="{1D8E26E4-41C7-DB95-96A6-FC34B47ADA72}"/>
          </ac:picMkLst>
        </pc:picChg>
        <pc:picChg chg="add mod">
          <ac:chgData name="Kok, Clemen" userId="110c4247-c59a-4e4c-b32b-246d785e6143" providerId="ADAL" clId="{6E879A03-28B3-4FD7-9566-1F792CC464F3}" dt="2023-10-06T21:58:41.069" v="7542" actId="1076"/>
          <ac:picMkLst>
            <pc:docMk/>
            <pc:sldMk cId="1023897722" sldId="305"/>
            <ac:picMk id="16" creationId="{7F616D39-3B55-8E52-2D7F-B99FC5D068D7}"/>
          </ac:picMkLst>
        </pc:picChg>
        <pc:picChg chg="add mod">
          <ac:chgData name="Kok, Clemen" userId="110c4247-c59a-4e4c-b32b-246d785e6143" providerId="ADAL" clId="{6E879A03-28B3-4FD7-9566-1F792CC464F3}" dt="2023-10-06T21:58:41.069" v="7542" actId="1076"/>
          <ac:picMkLst>
            <pc:docMk/>
            <pc:sldMk cId="1023897722" sldId="305"/>
            <ac:picMk id="18" creationId="{B702C58A-5F12-C2F6-4BCC-E877A77B7C71}"/>
          </ac:picMkLst>
        </pc:picChg>
        <pc:picChg chg="add mod">
          <ac:chgData name="Kok, Clemen" userId="110c4247-c59a-4e4c-b32b-246d785e6143" providerId="ADAL" clId="{6E879A03-28B3-4FD7-9566-1F792CC464F3}" dt="2023-10-06T21:58:41.069" v="7542" actId="1076"/>
          <ac:picMkLst>
            <pc:docMk/>
            <pc:sldMk cId="1023897722" sldId="305"/>
            <ac:picMk id="21" creationId="{CE1E0918-4B96-6A1E-9CD4-89365CEECFEE}"/>
          </ac:picMkLst>
        </pc:picChg>
        <pc:picChg chg="add mod">
          <ac:chgData name="Kok, Clemen" userId="110c4247-c59a-4e4c-b32b-246d785e6143" providerId="ADAL" clId="{6E879A03-28B3-4FD7-9566-1F792CC464F3}" dt="2023-10-06T21:58:41.069" v="7542" actId="1076"/>
          <ac:picMkLst>
            <pc:docMk/>
            <pc:sldMk cId="1023897722" sldId="305"/>
            <ac:picMk id="23" creationId="{5491F38B-5C5C-021B-F09B-AA65F78D2D32}"/>
          </ac:picMkLst>
        </pc:picChg>
        <pc:picChg chg="add mod">
          <ac:chgData name="Kok, Clemen" userId="110c4247-c59a-4e4c-b32b-246d785e6143" providerId="ADAL" clId="{6E879A03-28B3-4FD7-9566-1F792CC464F3}" dt="2023-10-06T21:58:52.232" v="7552" actId="1036"/>
          <ac:picMkLst>
            <pc:docMk/>
            <pc:sldMk cId="1023897722" sldId="305"/>
            <ac:picMk id="29" creationId="{1367281B-A66B-CCAF-3F5C-1A4E5AC0F44F}"/>
          </ac:picMkLst>
        </pc:picChg>
        <pc:picChg chg="add mod">
          <ac:chgData name="Kok, Clemen" userId="110c4247-c59a-4e4c-b32b-246d785e6143" providerId="ADAL" clId="{6E879A03-28B3-4FD7-9566-1F792CC464F3}" dt="2023-10-06T21:58:52.232" v="7552" actId="1036"/>
          <ac:picMkLst>
            <pc:docMk/>
            <pc:sldMk cId="1023897722" sldId="305"/>
            <ac:picMk id="31" creationId="{5F7ECA45-881D-48FD-CB96-BB1BBF002533}"/>
          </ac:picMkLst>
        </pc:picChg>
        <pc:picChg chg="add del mod">
          <ac:chgData name="Kok, Clemen" userId="110c4247-c59a-4e4c-b32b-246d785e6143" providerId="ADAL" clId="{6E879A03-28B3-4FD7-9566-1F792CC464F3}" dt="2023-10-06T21:54:54.456" v="7367"/>
          <ac:picMkLst>
            <pc:docMk/>
            <pc:sldMk cId="1023897722" sldId="305"/>
            <ac:picMk id="33" creationId="{BF4D3218-DBC9-2B79-C451-4F68F9CBBB56}"/>
          </ac:picMkLst>
        </pc:picChg>
        <pc:picChg chg="add mod">
          <ac:chgData name="Kok, Clemen" userId="110c4247-c59a-4e4c-b32b-246d785e6143" providerId="ADAL" clId="{6E879A03-28B3-4FD7-9566-1F792CC464F3}" dt="2023-10-06T21:58:52.232" v="7552" actId="1036"/>
          <ac:picMkLst>
            <pc:docMk/>
            <pc:sldMk cId="1023897722" sldId="305"/>
            <ac:picMk id="35" creationId="{F22D9CD7-CD04-E01B-A3A7-6B2D674FBF07}"/>
          </ac:picMkLst>
        </pc:picChg>
        <pc:picChg chg="add del mod">
          <ac:chgData name="Kok, Clemen" userId="110c4247-c59a-4e4c-b32b-246d785e6143" providerId="ADAL" clId="{6E879A03-28B3-4FD7-9566-1F792CC464F3}" dt="2023-10-06T21:56:05.350" v="7436" actId="21"/>
          <ac:picMkLst>
            <pc:docMk/>
            <pc:sldMk cId="1023897722" sldId="305"/>
            <ac:picMk id="37" creationId="{FE2438EA-8604-E936-E4CC-880E684382BC}"/>
          </ac:picMkLst>
        </pc:picChg>
        <pc:picChg chg="add mod">
          <ac:chgData name="Kok, Clemen" userId="110c4247-c59a-4e4c-b32b-246d785e6143" providerId="ADAL" clId="{6E879A03-28B3-4FD7-9566-1F792CC464F3}" dt="2023-10-06T21:58:52.232" v="7552" actId="1036"/>
          <ac:picMkLst>
            <pc:docMk/>
            <pc:sldMk cId="1023897722" sldId="305"/>
            <ac:picMk id="39" creationId="{BB0B40FD-64A5-D51A-9BD9-F8EDE25B651D}"/>
          </ac:picMkLst>
        </pc:picChg>
        <pc:picChg chg="add mod">
          <ac:chgData name="Kok, Clemen" userId="110c4247-c59a-4e4c-b32b-246d785e6143" providerId="ADAL" clId="{6E879A03-28B3-4FD7-9566-1F792CC464F3}" dt="2023-10-06T22:00:55.684" v="7688" actId="1076"/>
          <ac:picMkLst>
            <pc:docMk/>
            <pc:sldMk cId="1023897722" sldId="305"/>
            <ac:picMk id="43" creationId="{7B569C32-8455-FFCF-164E-D681CF8E5A06}"/>
          </ac:picMkLst>
        </pc:picChg>
        <pc:picChg chg="add mod">
          <ac:chgData name="Kok, Clemen" userId="110c4247-c59a-4e4c-b32b-246d785e6143" providerId="ADAL" clId="{6E879A03-28B3-4FD7-9566-1F792CC464F3}" dt="2023-10-06T22:00:55.684" v="7688" actId="1076"/>
          <ac:picMkLst>
            <pc:docMk/>
            <pc:sldMk cId="1023897722" sldId="305"/>
            <ac:picMk id="45" creationId="{E0499CDF-272E-B288-939F-434817AC6C5B}"/>
          </ac:picMkLst>
        </pc:picChg>
        <pc:picChg chg="add mod">
          <ac:chgData name="Kok, Clemen" userId="110c4247-c59a-4e4c-b32b-246d785e6143" providerId="ADAL" clId="{6E879A03-28B3-4FD7-9566-1F792CC464F3}" dt="2023-10-06T22:00:55.684" v="7688" actId="1076"/>
          <ac:picMkLst>
            <pc:docMk/>
            <pc:sldMk cId="1023897722" sldId="305"/>
            <ac:picMk id="47" creationId="{4A42C435-51F4-6B36-A68E-6283A65897B1}"/>
          </ac:picMkLst>
        </pc:picChg>
        <pc:picChg chg="add mod">
          <ac:chgData name="Kok, Clemen" userId="110c4247-c59a-4e4c-b32b-246d785e6143" providerId="ADAL" clId="{6E879A03-28B3-4FD7-9566-1F792CC464F3}" dt="2023-10-06T22:01:16.701" v="7692" actId="1076"/>
          <ac:picMkLst>
            <pc:docMk/>
            <pc:sldMk cId="1023897722" sldId="305"/>
            <ac:picMk id="49" creationId="{6098A019-70A4-90FD-E2C2-11A51C76657E}"/>
          </ac:picMkLst>
        </pc:picChg>
        <pc:picChg chg="add mod">
          <ac:chgData name="Kok, Clemen" userId="110c4247-c59a-4e4c-b32b-246d785e6143" providerId="ADAL" clId="{6E879A03-28B3-4FD7-9566-1F792CC464F3}" dt="2023-10-06T22:03:46.698" v="7790" actId="1076"/>
          <ac:picMkLst>
            <pc:docMk/>
            <pc:sldMk cId="1023897722" sldId="305"/>
            <ac:picMk id="51" creationId="{1C5BA42D-2609-A0C0-1A19-66196AE06831}"/>
          </ac:picMkLst>
        </pc:picChg>
        <pc:picChg chg="add del mod">
          <ac:chgData name="Kok, Clemen" userId="110c4247-c59a-4e4c-b32b-246d785e6143" providerId="ADAL" clId="{6E879A03-28B3-4FD7-9566-1F792CC464F3}" dt="2023-10-06T22:04:13.454" v="7799"/>
          <ac:picMkLst>
            <pc:docMk/>
            <pc:sldMk cId="1023897722" sldId="305"/>
            <ac:picMk id="60" creationId="{A521B259-79EC-863C-918D-B6EBBCEEF6B6}"/>
          </ac:picMkLst>
        </pc:picChg>
        <pc:picChg chg="add del mod">
          <ac:chgData name="Kok, Clemen" userId="110c4247-c59a-4e4c-b32b-246d785e6143" providerId="ADAL" clId="{6E879A03-28B3-4FD7-9566-1F792CC464F3}" dt="2023-10-06T22:04:51.186" v="7816" actId="21"/>
          <ac:picMkLst>
            <pc:docMk/>
            <pc:sldMk cId="1023897722" sldId="305"/>
            <ac:picMk id="62" creationId="{BFF12381-FD7F-62DB-D621-168F6B814E9C}"/>
          </ac:picMkLst>
        </pc:picChg>
        <pc:picChg chg="add del mod">
          <ac:chgData name="Kok, Clemen" userId="110c4247-c59a-4e4c-b32b-246d785e6143" providerId="ADAL" clId="{6E879A03-28B3-4FD7-9566-1F792CC464F3}" dt="2023-10-06T21:41:52.280" v="7041" actId="21"/>
          <ac:picMkLst>
            <pc:docMk/>
            <pc:sldMk cId="1023897722" sldId="305"/>
            <ac:picMk id="38914" creationId="{F1B0DE52-E0DA-A2E2-93F4-324F700F7FA1}"/>
          </ac:picMkLst>
        </pc:picChg>
        <pc:picChg chg="add del">
          <ac:chgData name="Kok, Clemen" userId="110c4247-c59a-4e4c-b32b-246d785e6143" providerId="ADAL" clId="{6E879A03-28B3-4FD7-9566-1F792CC464F3}" dt="2023-10-06T21:45:39.734" v="7097" actId="21"/>
          <ac:picMkLst>
            <pc:docMk/>
            <pc:sldMk cId="1023897722" sldId="305"/>
            <ac:picMk id="38916" creationId="{5C717EF3-C23B-FF6A-23D9-93A2BE56D158}"/>
          </ac:picMkLst>
        </pc:picChg>
        <pc:picChg chg="add mod">
          <ac:chgData name="Kok, Clemen" userId="110c4247-c59a-4e4c-b32b-246d785e6143" providerId="ADAL" clId="{6E879A03-28B3-4FD7-9566-1F792CC464F3}" dt="2023-10-06T21:58:41.069" v="7542" actId="1076"/>
          <ac:picMkLst>
            <pc:docMk/>
            <pc:sldMk cId="1023897722" sldId="305"/>
            <ac:picMk id="38918" creationId="{0CF54A9B-A2D3-3C4C-83A4-1370F2572235}"/>
          </ac:picMkLst>
        </pc:picChg>
        <pc:picChg chg="add mod">
          <ac:chgData name="Kok, Clemen" userId="110c4247-c59a-4e4c-b32b-246d785e6143" providerId="ADAL" clId="{6E879A03-28B3-4FD7-9566-1F792CC464F3}" dt="2023-10-06T21:58:41.069" v="7542" actId="1076"/>
          <ac:picMkLst>
            <pc:docMk/>
            <pc:sldMk cId="1023897722" sldId="305"/>
            <ac:picMk id="38920" creationId="{405FAF8D-7276-21F2-D150-8120C7414634}"/>
          </ac:picMkLst>
        </pc:picChg>
        <pc:picChg chg="add mod">
          <ac:chgData name="Kok, Clemen" userId="110c4247-c59a-4e4c-b32b-246d785e6143" providerId="ADAL" clId="{6E879A03-28B3-4FD7-9566-1F792CC464F3}" dt="2023-10-06T21:58:41.069" v="7542" actId="1076"/>
          <ac:picMkLst>
            <pc:docMk/>
            <pc:sldMk cId="1023897722" sldId="305"/>
            <ac:picMk id="38922" creationId="{A2524288-A153-EF88-652E-B50A39C2B9CD}"/>
          </ac:picMkLst>
        </pc:picChg>
        <pc:cxnChg chg="add mod">
          <ac:chgData name="Kok, Clemen" userId="110c4247-c59a-4e4c-b32b-246d785e6143" providerId="ADAL" clId="{6E879A03-28B3-4FD7-9566-1F792CC464F3}" dt="2023-10-06T21:58:41.069" v="7542" actId="1076"/>
          <ac:cxnSpMkLst>
            <pc:docMk/>
            <pc:sldMk cId="1023897722" sldId="305"/>
            <ac:cxnSpMk id="26" creationId="{645B76F3-6570-FC6E-4FDC-5F44B3FF8D93}"/>
          </ac:cxnSpMkLst>
        </pc:cxnChg>
        <pc:cxnChg chg="add mod">
          <ac:chgData name="Kok, Clemen" userId="110c4247-c59a-4e4c-b32b-246d785e6143" providerId="ADAL" clId="{6E879A03-28B3-4FD7-9566-1F792CC464F3}" dt="2023-10-06T21:58:41.069" v="7542" actId="1076"/>
          <ac:cxnSpMkLst>
            <pc:docMk/>
            <pc:sldMk cId="1023897722" sldId="305"/>
            <ac:cxnSpMk id="28" creationId="{C6C19ED9-B271-47AE-A29C-87A473BBCC2F}"/>
          </ac:cxnSpMkLst>
        </pc:cxnChg>
        <pc:cxnChg chg="add mod">
          <ac:chgData name="Kok, Clemen" userId="110c4247-c59a-4e4c-b32b-246d785e6143" providerId="ADAL" clId="{6E879A03-28B3-4FD7-9566-1F792CC464F3}" dt="2023-10-06T22:02:49.386" v="7763" actId="1076"/>
          <ac:cxnSpMkLst>
            <pc:docMk/>
            <pc:sldMk cId="1023897722" sldId="305"/>
            <ac:cxnSpMk id="54" creationId="{48A0D437-02E3-C843-F825-B6B0D0361B42}"/>
          </ac:cxnSpMkLst>
        </pc:cxnChg>
        <pc:cxnChg chg="add mod">
          <ac:chgData name="Kok, Clemen" userId="110c4247-c59a-4e4c-b32b-246d785e6143" providerId="ADAL" clId="{6E879A03-28B3-4FD7-9566-1F792CC464F3}" dt="2023-10-06T22:02:55.445" v="7765" actId="1076"/>
          <ac:cxnSpMkLst>
            <pc:docMk/>
            <pc:sldMk cId="1023897722" sldId="305"/>
            <ac:cxnSpMk id="55" creationId="{77211460-6EAF-A5E2-D8CC-DE65E75495D7}"/>
          </ac:cxnSpMkLst>
        </pc:cxnChg>
        <pc:cxnChg chg="add mod">
          <ac:chgData name="Kok, Clemen" userId="110c4247-c59a-4e4c-b32b-246d785e6143" providerId="ADAL" clId="{6E879A03-28B3-4FD7-9566-1F792CC464F3}" dt="2023-10-06T22:03:56.597" v="7793" actId="1076"/>
          <ac:cxnSpMkLst>
            <pc:docMk/>
            <pc:sldMk cId="1023897722" sldId="305"/>
            <ac:cxnSpMk id="57" creationId="{B80C15EA-9AFF-A744-9548-CD7E6C03DC59}"/>
          </ac:cxnSpMkLst>
        </pc:cxnChg>
        <pc:cxnChg chg="add mod">
          <ac:chgData name="Kok, Clemen" userId="110c4247-c59a-4e4c-b32b-246d785e6143" providerId="ADAL" clId="{6E879A03-28B3-4FD7-9566-1F792CC464F3}" dt="2023-10-06T22:05:04.478" v="7818" actId="1076"/>
          <ac:cxnSpMkLst>
            <pc:docMk/>
            <pc:sldMk cId="1023897722" sldId="305"/>
            <ac:cxnSpMk id="63" creationId="{DE6D34F0-DBC5-2BF9-7C59-16D1FF8095EB}"/>
          </ac:cxnSpMkLst>
        </pc:cxnChg>
      </pc:sldChg>
      <pc:sldChg chg="addSp modSp add mod">
        <pc:chgData name="Kok, Clemen" userId="110c4247-c59a-4e4c-b32b-246d785e6143" providerId="ADAL" clId="{6E879A03-28B3-4FD7-9566-1F792CC464F3}" dt="2023-10-18T18:18:37.292" v="8213" actId="20577"/>
        <pc:sldMkLst>
          <pc:docMk/>
          <pc:sldMk cId="398429055" sldId="306"/>
        </pc:sldMkLst>
        <pc:spChg chg="add mod">
          <ac:chgData name="Kok, Clemen" userId="110c4247-c59a-4e4c-b32b-246d785e6143" providerId="ADAL" clId="{6E879A03-28B3-4FD7-9566-1F792CC464F3}" dt="2023-10-16T21:07:31.170" v="7843" actId="13822"/>
          <ac:spMkLst>
            <pc:docMk/>
            <pc:sldMk cId="398429055" sldId="306"/>
            <ac:spMk id="2" creationId="{1EBFB359-B96F-FC8D-ACCB-0DD66A3B5C97}"/>
          </ac:spMkLst>
        </pc:spChg>
        <pc:spChg chg="add mod">
          <ac:chgData name="Kok, Clemen" userId="110c4247-c59a-4e4c-b32b-246d785e6143" providerId="ADAL" clId="{6E879A03-28B3-4FD7-9566-1F792CC464F3}" dt="2023-10-18T18:18:37.292" v="8213" actId="20577"/>
          <ac:spMkLst>
            <pc:docMk/>
            <pc:sldMk cId="398429055" sldId="306"/>
            <ac:spMk id="5" creationId="{F5F2A99F-22F5-53D8-6766-C9D6AB624069}"/>
          </ac:spMkLst>
        </pc:spChg>
        <pc:picChg chg="add mod">
          <ac:chgData name="Kok, Clemen" userId="110c4247-c59a-4e4c-b32b-246d785e6143" providerId="ADAL" clId="{6E879A03-28B3-4FD7-9566-1F792CC464F3}" dt="2023-10-16T21:08:28.669" v="7881"/>
          <ac:picMkLst>
            <pc:docMk/>
            <pc:sldMk cId="398429055" sldId="306"/>
            <ac:picMk id="6" creationId="{1EDBF4A2-E22C-5BAD-A451-273EC25C6186}"/>
          </ac:picMkLst>
        </pc:picChg>
      </pc:sldChg>
      <pc:sldChg chg="delSp modSp add del mod">
        <pc:chgData name="Kok, Clemen" userId="110c4247-c59a-4e4c-b32b-246d785e6143" providerId="ADAL" clId="{6E879A03-28B3-4FD7-9566-1F792CC464F3}" dt="2023-10-18T18:13:06.370" v="7925" actId="47"/>
        <pc:sldMkLst>
          <pc:docMk/>
          <pc:sldMk cId="3295231435" sldId="307"/>
        </pc:sldMkLst>
        <pc:spChg chg="del">
          <ac:chgData name="Kok, Clemen" userId="110c4247-c59a-4e4c-b32b-246d785e6143" providerId="ADAL" clId="{6E879A03-28B3-4FD7-9566-1F792CC464F3}" dt="2023-10-18T18:11:09.276" v="7923" actId="21"/>
          <ac:spMkLst>
            <pc:docMk/>
            <pc:sldMk cId="3295231435" sldId="307"/>
            <ac:spMk id="7" creationId="{6B09FD49-BC7F-E817-5F4B-31165ECD5FB6}"/>
          </ac:spMkLst>
        </pc:spChg>
        <pc:spChg chg="mod">
          <ac:chgData name="Kok, Clemen" userId="110c4247-c59a-4e4c-b32b-246d785e6143" providerId="ADAL" clId="{6E879A03-28B3-4FD7-9566-1F792CC464F3}" dt="2023-10-18T18:11:12.371" v="7924" actId="1076"/>
          <ac:spMkLst>
            <pc:docMk/>
            <pc:sldMk cId="3295231435" sldId="307"/>
            <ac:spMk id="11" creationId="{36B8250E-3715-6CB2-11D9-407DA2529F39}"/>
          </ac:spMkLst>
        </pc:spChg>
        <pc:picChg chg="del">
          <ac:chgData name="Kok, Clemen" userId="110c4247-c59a-4e4c-b32b-246d785e6143" providerId="ADAL" clId="{6E879A03-28B3-4FD7-9566-1F792CC464F3}" dt="2023-10-18T18:11:07.614" v="7922" actId="21"/>
          <ac:picMkLst>
            <pc:docMk/>
            <pc:sldMk cId="3295231435" sldId="307"/>
            <ac:picMk id="2" creationId="{7DD428BF-AD9A-F3B5-4D69-9051415449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79B1-6F74-C130-4946-BC9EB9E65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3F69F-F263-BA16-DECA-874E9B148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9F1FF-B210-C402-595A-30406D9E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E782A-8B91-9009-7523-ED2D3739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1ECEA-9D22-BB86-5D0A-61027981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67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3332-17F1-5DB7-00EE-C01834C2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765C3-2CCC-AC92-DE90-AFE892FA0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CC593-C338-E152-F592-53EA10AD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6A76D-2390-93A0-CE35-DE110C37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DC64B-AC99-B078-B271-8CCD2C1D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537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C8D80F-75D7-68A4-0C18-17F5AE525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CF2B3-23BA-AD38-E9C1-E8CE05704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E609D-C8B5-A1DB-F6BB-0F335C46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7EFC1-573E-3E48-51FA-E942CA35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25CD1-DC6D-28D9-31F8-B49A5A17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637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AAA2-D6A2-5E4F-B92C-9B912CEE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8DD18-BECA-942A-37CF-BA6A2544B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B6DBD-0512-1BA9-01F7-5FFB389AF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AF675-AD10-C4EB-ADF7-2CAB165C6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EEC55-4791-1E75-7F0A-8A2DABB3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345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6161-0D1B-B16B-81F6-49D445FB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16726-CF4D-8533-2E86-ABE5E5E69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790A3-F78B-2E8B-B228-86067941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115F0-4AD4-CA44-3EF5-AF9F21CA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2531E-4B1B-E906-777D-8CF8E7B8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8086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3B45-F3F7-7C89-4AA3-FC345AC4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2E46-625C-2E6D-5152-68B313CF4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B676C-EB60-CF50-0030-6C94CCCFC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E2021-3926-014B-2F22-DAD409CC3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D6D15-034F-A124-CE93-8565CA4B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8F0A8-D188-C0B6-9926-D76B7EDD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725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91DF-3944-ED8A-70D8-A8EE4CC9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2D071-1F5F-DE30-27AE-3894F479A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099D9-31EE-A12A-DD97-338FBB070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926E0-5689-95BC-6F1B-9CFA8E307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71406-F529-223F-6530-34246BF83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593791-03F8-B31A-0D47-6F009505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9326EE-9518-5FCC-2214-7CE9161EA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BD33EB-FDE7-BD0C-A809-EAF1A512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519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7F66-2CC1-F060-9F51-71D5E87D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7542D-F249-0D64-A17E-9ABFFABD1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3A8D2-1170-CEE3-2904-9C745E71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99F5F-30F8-2FF8-95B5-A49ED8CB5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1463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21FC7-596D-C2B4-BE22-079F5CB7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15A6AF-8B2D-6A28-2975-81ABE3CD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F4956-6801-6784-2FA7-FF60F6831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95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C192-A3DE-8757-C425-1ECE41BD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B8A1-CF90-E388-56A9-65979394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1A7C6-926B-2F02-EA69-72AE484EC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95357-FF18-DABC-21F0-17BCBE50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05288-E4EA-12BC-3270-288D96B3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7268-512F-F326-EF38-4547140F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755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8526-A4CA-B176-8B84-53DB6A50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24C686-B7A2-C0F8-8F61-8058FEB23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0FB07-9620-C180-3A05-B820CAAB1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A4D2D-8A64-C907-5CA0-AD912781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E40CB-94F2-5759-F030-86C250CF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E1A4A-493A-053F-172D-335B980E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764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32693-7078-C4A6-9055-996CD9D6A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C285B-7CB1-E7F8-D575-B04A1DF42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E174C-87DD-7CE6-F2D9-F865E9465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68DD7-F072-4D76-87F6-4A39BDFD29EE}" type="datetimeFigureOut">
              <a:rPr lang="en-SG" smtClean="0"/>
              <a:t>18/10/2023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7B27-5FB0-A1D5-DD7E-D4D766526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B77D8-5A8E-FEED-12D3-992A56EBD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EF9D3-815B-478D-8B30-8362773118F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676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46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49.svg"/><Relationship Id="rId4" Type="http://schemas.openxmlformats.org/officeDocument/2006/relationships/image" Target="../media/image57.svg"/><Relationship Id="rId9" Type="http://schemas.openxmlformats.org/officeDocument/2006/relationships/image" Target="../media/image48.png"/><Relationship Id="rId14" Type="http://schemas.openxmlformats.org/officeDocument/2006/relationships/image" Target="../media/image6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46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49.svg"/><Relationship Id="rId4" Type="http://schemas.openxmlformats.org/officeDocument/2006/relationships/image" Target="../media/image57.svg"/><Relationship Id="rId9" Type="http://schemas.openxmlformats.org/officeDocument/2006/relationships/image" Target="../media/image48.png"/><Relationship Id="rId1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46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49.svg"/><Relationship Id="rId4" Type="http://schemas.openxmlformats.org/officeDocument/2006/relationships/image" Target="../media/image57.svg"/><Relationship Id="rId9" Type="http://schemas.openxmlformats.org/officeDocument/2006/relationships/image" Target="../media/image48.png"/><Relationship Id="rId14" Type="http://schemas.openxmlformats.org/officeDocument/2006/relationships/image" Target="../media/image6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46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49.svg"/><Relationship Id="rId4" Type="http://schemas.openxmlformats.org/officeDocument/2006/relationships/image" Target="../media/image57.svg"/><Relationship Id="rId9" Type="http://schemas.openxmlformats.org/officeDocument/2006/relationships/image" Target="../media/image48.png"/><Relationship Id="rId1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46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49.svg"/><Relationship Id="rId4" Type="http://schemas.openxmlformats.org/officeDocument/2006/relationships/image" Target="../media/image57.svg"/><Relationship Id="rId9" Type="http://schemas.openxmlformats.org/officeDocument/2006/relationships/image" Target="../media/image48.png"/><Relationship Id="rId14" Type="http://schemas.openxmlformats.org/officeDocument/2006/relationships/image" Target="../media/image6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46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54.png"/><Relationship Id="rId5" Type="http://schemas.openxmlformats.org/officeDocument/2006/relationships/image" Target="../media/image58.png"/><Relationship Id="rId10" Type="http://schemas.openxmlformats.org/officeDocument/2006/relationships/image" Target="../media/image49.svg"/><Relationship Id="rId4" Type="http://schemas.openxmlformats.org/officeDocument/2006/relationships/image" Target="../media/image57.svg"/><Relationship Id="rId9" Type="http://schemas.openxmlformats.org/officeDocument/2006/relationships/image" Target="../media/image48.png"/><Relationship Id="rId14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7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" Type="http://schemas.openxmlformats.org/officeDocument/2006/relationships/image" Target="../media/image5.jpe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jpe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2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" Type="http://schemas.openxmlformats.org/officeDocument/2006/relationships/image" Target="../media/image5.jpe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jpe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31" Type="http://schemas.openxmlformats.org/officeDocument/2006/relationships/image" Target="../media/image1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1" y="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0F60F-E8E7-6A01-5C30-B3E2316A3A08}"/>
              </a:ext>
            </a:extLst>
          </p:cNvPr>
          <p:cNvSpPr txBox="1"/>
          <p:nvPr/>
        </p:nvSpPr>
        <p:spPr>
          <a:xfrm>
            <a:off x="5180765" y="3044279"/>
            <a:ext cx="6234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Building Data Platforms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D9A63-45CA-AE19-24CB-BC765DFB6F61}"/>
              </a:ext>
            </a:extLst>
          </p:cNvPr>
          <p:cNvSpPr txBox="1"/>
          <p:nvPr/>
        </p:nvSpPr>
        <p:spPr>
          <a:xfrm>
            <a:off x="10063448" y="3882732"/>
            <a:ext cx="1319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Clemen Kok</a:t>
            </a:r>
            <a:endParaRPr lang="en-SG" sz="1600" b="1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BCD09-C1A3-F7DF-7391-415E627E19C0}"/>
              </a:ext>
            </a:extLst>
          </p:cNvPr>
          <p:cNvSpPr txBox="1"/>
          <p:nvPr/>
        </p:nvSpPr>
        <p:spPr>
          <a:xfrm>
            <a:off x="5975982" y="4288221"/>
            <a:ext cx="5407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Lecture I: Cloud Architecture and Infrastructure-as-Code</a:t>
            </a:r>
            <a:endParaRPr lang="en-SG" sz="1600" b="1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31117-92F4-3B5D-A62E-A605CA17CFFC}"/>
              </a:ext>
            </a:extLst>
          </p:cNvPr>
          <p:cNvSpPr txBox="1"/>
          <p:nvPr/>
        </p:nvSpPr>
        <p:spPr>
          <a:xfrm>
            <a:off x="11217052" y="6604083"/>
            <a:ext cx="9749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05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CAA 061023</a:t>
            </a:r>
            <a:endParaRPr lang="en-SG" sz="1050" b="1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pic>
        <p:nvPicPr>
          <p:cNvPr id="1026" name="Picture 2" descr="Home - Imperial College Data Science Society">
            <a:extLst>
              <a:ext uri="{FF2B5EF4-FFF2-40B4-BE49-F238E27FC236}">
                <a16:creationId xmlns:a16="http://schemas.microsoft.com/office/drawing/2014/main" id="{6709B35C-4D54-D647-A18D-92C086FB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06" y="1797761"/>
            <a:ext cx="3593990" cy="100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62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8194" name="Picture 2" descr="Server Rack Choice: How to Make It Right? | by Aria Zhu | Medium">
            <a:extLst>
              <a:ext uri="{FF2B5EF4-FFF2-40B4-BE49-F238E27FC236}">
                <a16:creationId xmlns:a16="http://schemas.microsoft.com/office/drawing/2014/main" id="{0E69CFBF-2962-C4AC-DB0C-18CB99C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31" y="1231963"/>
            <a:ext cx="5246438" cy="35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9D113-2D74-A70B-18BE-EC2E08B265C9}"/>
              </a:ext>
            </a:extLst>
          </p:cNvPr>
          <p:cNvSpPr txBox="1"/>
          <p:nvPr/>
        </p:nvSpPr>
        <p:spPr>
          <a:xfrm>
            <a:off x="3038475" y="5074358"/>
            <a:ext cx="3943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On-Premises Server</a:t>
            </a:r>
            <a:endParaRPr lang="en-SG" sz="3200" dirty="0"/>
          </a:p>
        </p:txBody>
      </p:sp>
      <p:pic>
        <p:nvPicPr>
          <p:cNvPr id="19" name="Picture 2" descr="1,308 Stickman Computer Images, Stock Photos &amp; Vectors | Shutterstock">
            <a:extLst>
              <a:ext uri="{FF2B5EF4-FFF2-40B4-BE49-F238E27FC236}">
                <a16:creationId xmlns:a16="http://schemas.microsoft.com/office/drawing/2014/main" id="{F9F45F35-A038-0998-05FD-E33FADE70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/>
        </p:blipFill>
        <p:spPr bwMode="auto">
          <a:xfrm>
            <a:off x="8333695" y="1789129"/>
            <a:ext cx="3157979" cy="24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C297D69-5D7C-2613-C733-66615DF5F2E5}"/>
              </a:ext>
            </a:extLst>
          </p:cNvPr>
          <p:cNvCxnSpPr>
            <a:stCxn id="19" idx="2"/>
          </p:cNvCxnSpPr>
          <p:nvPr/>
        </p:nvCxnSpPr>
        <p:spPr>
          <a:xfrm rot="5400000" flipH="1">
            <a:off x="8157450" y="2496201"/>
            <a:ext cx="1231153" cy="2279316"/>
          </a:xfrm>
          <a:prstGeom prst="curvedConnector4">
            <a:avLst>
              <a:gd name="adj1" fmla="val -18568"/>
              <a:gd name="adj2" fmla="val 8463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Linux.UK - Articles, News and Events for all things Linux">
            <a:extLst>
              <a:ext uri="{FF2B5EF4-FFF2-40B4-BE49-F238E27FC236}">
                <a16:creationId xmlns:a16="http://schemas.microsoft.com/office/drawing/2014/main" id="{BB246397-3166-B770-B2FB-6CCF0538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117" y="4889448"/>
            <a:ext cx="1204567" cy="133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7858E1-69F7-58F3-A966-C337E48F76B5}"/>
              </a:ext>
            </a:extLst>
          </p:cNvPr>
          <p:cNvSpPr txBox="1"/>
          <p:nvPr/>
        </p:nvSpPr>
        <p:spPr>
          <a:xfrm>
            <a:off x="9910524" y="5474467"/>
            <a:ext cx="158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New update!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6011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8194" name="Picture 2" descr="Server Rack Choice: How to Make It Right? | by Aria Zhu | Medium">
            <a:extLst>
              <a:ext uri="{FF2B5EF4-FFF2-40B4-BE49-F238E27FC236}">
                <a16:creationId xmlns:a16="http://schemas.microsoft.com/office/drawing/2014/main" id="{0E69CFBF-2962-C4AC-DB0C-18CB99C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31" y="1231963"/>
            <a:ext cx="5246438" cy="35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9D113-2D74-A70B-18BE-EC2E08B265C9}"/>
              </a:ext>
            </a:extLst>
          </p:cNvPr>
          <p:cNvSpPr txBox="1"/>
          <p:nvPr/>
        </p:nvSpPr>
        <p:spPr>
          <a:xfrm>
            <a:off x="3038475" y="5074358"/>
            <a:ext cx="3943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On-Premises Server</a:t>
            </a:r>
            <a:endParaRPr lang="en-SG" sz="3200" dirty="0"/>
          </a:p>
        </p:txBody>
      </p:sp>
      <p:pic>
        <p:nvPicPr>
          <p:cNvPr id="19" name="Picture 2" descr="1,308 Stickman Computer Images, Stock Photos &amp; Vectors | Shutterstock">
            <a:extLst>
              <a:ext uri="{FF2B5EF4-FFF2-40B4-BE49-F238E27FC236}">
                <a16:creationId xmlns:a16="http://schemas.microsoft.com/office/drawing/2014/main" id="{F9F45F35-A038-0998-05FD-E33FADE70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/>
        </p:blipFill>
        <p:spPr bwMode="auto">
          <a:xfrm>
            <a:off x="8333695" y="1789129"/>
            <a:ext cx="3157979" cy="24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C297D69-5D7C-2613-C733-66615DF5F2E5}"/>
              </a:ext>
            </a:extLst>
          </p:cNvPr>
          <p:cNvCxnSpPr>
            <a:stCxn id="19" idx="2"/>
          </p:cNvCxnSpPr>
          <p:nvPr/>
        </p:nvCxnSpPr>
        <p:spPr>
          <a:xfrm rot="5400000" flipH="1">
            <a:off x="8157450" y="2496201"/>
            <a:ext cx="1231153" cy="2279316"/>
          </a:xfrm>
          <a:prstGeom prst="curvedConnector4">
            <a:avLst>
              <a:gd name="adj1" fmla="val -18568"/>
              <a:gd name="adj2" fmla="val 8463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concert - Wiktionary, the free dictionary">
            <a:extLst>
              <a:ext uri="{FF2B5EF4-FFF2-40B4-BE49-F238E27FC236}">
                <a16:creationId xmlns:a16="http://schemas.microsoft.com/office/drawing/2014/main" id="{22998A87-BEC8-9696-CC33-ECA3F0E2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931" y="4999871"/>
            <a:ext cx="1651670" cy="123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75A0D9-A998-5AC8-2EB1-38BE005D9B53}"/>
              </a:ext>
            </a:extLst>
          </p:cNvPr>
          <p:cNvSpPr txBox="1"/>
          <p:nvPr/>
        </p:nvSpPr>
        <p:spPr>
          <a:xfrm>
            <a:off x="9910524" y="5474467"/>
            <a:ext cx="158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Viral</a:t>
            </a:r>
            <a:endParaRPr lang="en-SG" sz="1800" dirty="0"/>
          </a:p>
        </p:txBody>
      </p:sp>
      <p:pic>
        <p:nvPicPr>
          <p:cNvPr id="13316" name="Picture 4" descr="Frowning sad face Large size of yellow emoji smile 15577247 Vector Art at  Vecteezy">
            <a:extLst>
              <a:ext uri="{FF2B5EF4-FFF2-40B4-BE49-F238E27FC236}">
                <a16:creationId xmlns:a16="http://schemas.microsoft.com/office/drawing/2014/main" id="{F02A8FB0-79A6-E8A7-3C00-39944AF27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270" y="1931145"/>
            <a:ext cx="1231154" cy="123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8194" name="Picture 2" descr="Server Rack Choice: How to Make It Right? | by Aria Zhu | Medium">
            <a:extLst>
              <a:ext uri="{FF2B5EF4-FFF2-40B4-BE49-F238E27FC236}">
                <a16:creationId xmlns:a16="http://schemas.microsoft.com/office/drawing/2014/main" id="{0E69CFBF-2962-C4AC-DB0C-18CB99CC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31" y="1231963"/>
            <a:ext cx="5246438" cy="35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9D113-2D74-A70B-18BE-EC2E08B265C9}"/>
              </a:ext>
            </a:extLst>
          </p:cNvPr>
          <p:cNvSpPr txBox="1"/>
          <p:nvPr/>
        </p:nvSpPr>
        <p:spPr>
          <a:xfrm>
            <a:off x="3038475" y="5074358"/>
            <a:ext cx="3943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On-Premises Server</a:t>
            </a:r>
            <a:endParaRPr lang="en-SG" sz="3200" dirty="0"/>
          </a:p>
        </p:txBody>
      </p:sp>
      <p:pic>
        <p:nvPicPr>
          <p:cNvPr id="19" name="Picture 2" descr="1,308 Stickman Computer Images, Stock Photos &amp; Vectors | Shutterstock">
            <a:extLst>
              <a:ext uri="{FF2B5EF4-FFF2-40B4-BE49-F238E27FC236}">
                <a16:creationId xmlns:a16="http://schemas.microsoft.com/office/drawing/2014/main" id="{F9F45F35-A038-0998-05FD-E33FADE70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/>
        </p:blipFill>
        <p:spPr bwMode="auto">
          <a:xfrm>
            <a:off x="8333695" y="1789129"/>
            <a:ext cx="3157979" cy="24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C297D69-5D7C-2613-C733-66615DF5F2E5}"/>
              </a:ext>
            </a:extLst>
          </p:cNvPr>
          <p:cNvCxnSpPr>
            <a:stCxn id="19" idx="2"/>
          </p:cNvCxnSpPr>
          <p:nvPr/>
        </p:nvCxnSpPr>
        <p:spPr>
          <a:xfrm rot="5400000" flipH="1">
            <a:off x="8157450" y="2496201"/>
            <a:ext cx="1231153" cy="2279316"/>
          </a:xfrm>
          <a:prstGeom prst="curvedConnector4">
            <a:avLst>
              <a:gd name="adj1" fmla="val -18568"/>
              <a:gd name="adj2" fmla="val 8463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75A0D9-A998-5AC8-2EB1-38BE005D9B53}"/>
              </a:ext>
            </a:extLst>
          </p:cNvPr>
          <p:cNvSpPr txBox="1"/>
          <p:nvPr/>
        </p:nvSpPr>
        <p:spPr>
          <a:xfrm>
            <a:off x="9910524" y="5474467"/>
            <a:ext cx="158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Fire</a:t>
            </a:r>
            <a:endParaRPr lang="en-SG" sz="18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3531A56-D490-6686-88E2-FE2F3FDBF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7" y="5022288"/>
            <a:ext cx="1908175" cy="12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rying face&quot; Emoji - Download for free – Iconduck">
            <a:extLst>
              <a:ext uri="{FF2B5EF4-FFF2-40B4-BE49-F238E27FC236}">
                <a16:creationId xmlns:a16="http://schemas.microsoft.com/office/drawing/2014/main" id="{4267E889-14D7-7544-B34C-6765DBED1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899" y="1970228"/>
            <a:ext cx="1247775" cy="120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6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3" name="Graphic 10">
            <a:extLst>
              <a:ext uri="{FF2B5EF4-FFF2-40B4-BE49-F238E27FC236}">
                <a16:creationId xmlns:a16="http://schemas.microsoft.com/office/drawing/2014/main" id="{F283BEC4-D1EB-6BD5-985E-8C76FB15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243532" y="3060920"/>
            <a:ext cx="1088366" cy="108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22">
            <a:extLst>
              <a:ext uri="{FF2B5EF4-FFF2-40B4-BE49-F238E27FC236}">
                <a16:creationId xmlns:a16="http://schemas.microsoft.com/office/drawing/2014/main" id="{EB769C0D-212F-77BF-90BF-55E532038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23936" y="3060920"/>
            <a:ext cx="1088366" cy="1088366"/>
          </a:xfrm>
          <a:prstGeom prst="rect">
            <a:avLst/>
          </a:prstGeom>
        </p:spPr>
      </p:pic>
      <p:pic>
        <p:nvPicPr>
          <p:cNvPr id="7" name="Graphic 114">
            <a:extLst>
              <a:ext uri="{FF2B5EF4-FFF2-40B4-BE49-F238E27FC236}">
                <a16:creationId xmlns:a16="http://schemas.microsoft.com/office/drawing/2014/main" id="{222CA7BF-0308-6C85-7E9F-7A2E8D871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4964" y="3060920"/>
            <a:ext cx="1088366" cy="1088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D30A02-694A-E8AB-9471-38DB0790C38F}"/>
              </a:ext>
            </a:extLst>
          </p:cNvPr>
          <p:cNvSpPr txBox="1"/>
          <p:nvPr/>
        </p:nvSpPr>
        <p:spPr>
          <a:xfrm>
            <a:off x="1039752" y="4324571"/>
            <a:ext cx="123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Frontend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31265-C653-5D3C-ED02-335A0000DEEF}"/>
              </a:ext>
            </a:extLst>
          </p:cNvPr>
          <p:cNvSpPr txBox="1"/>
          <p:nvPr/>
        </p:nvSpPr>
        <p:spPr>
          <a:xfrm>
            <a:off x="3243532" y="4308271"/>
            <a:ext cx="1088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Backend</a:t>
            </a:r>
            <a:endParaRPr lang="en-SG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D8464-578A-6A5C-3A18-C423ACBA4065}"/>
              </a:ext>
            </a:extLst>
          </p:cNvPr>
          <p:cNvSpPr txBox="1"/>
          <p:nvPr/>
        </p:nvSpPr>
        <p:spPr>
          <a:xfrm>
            <a:off x="5273615" y="4308271"/>
            <a:ext cx="118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Database</a:t>
            </a:r>
            <a:endParaRPr lang="en-SG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BEC420-72F6-A28A-7631-DA48966A68C6}"/>
              </a:ext>
            </a:extLst>
          </p:cNvPr>
          <p:cNvCxnSpPr>
            <a:cxnSpLocks/>
          </p:cNvCxnSpPr>
          <p:nvPr/>
        </p:nvCxnSpPr>
        <p:spPr>
          <a:xfrm>
            <a:off x="2531913" y="3605103"/>
            <a:ext cx="340683" cy="0"/>
          </a:xfrm>
          <a:prstGeom prst="straightConnector1">
            <a:avLst/>
          </a:prstGeom>
          <a:ln w="15875">
            <a:solidFill>
              <a:srgbClr val="9BA7B6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08FCC7-3794-9DB7-1B7B-C0A2F7B9D94F}"/>
              </a:ext>
            </a:extLst>
          </p:cNvPr>
          <p:cNvCxnSpPr>
            <a:cxnSpLocks/>
          </p:cNvCxnSpPr>
          <p:nvPr/>
        </p:nvCxnSpPr>
        <p:spPr>
          <a:xfrm>
            <a:off x="4659762" y="3605103"/>
            <a:ext cx="340683" cy="0"/>
          </a:xfrm>
          <a:prstGeom prst="straightConnector1">
            <a:avLst/>
          </a:prstGeom>
          <a:ln w="15875">
            <a:solidFill>
              <a:srgbClr val="9BA7B6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3D1FC4A-0653-3AA6-97D3-45A84BBCA325}"/>
              </a:ext>
            </a:extLst>
          </p:cNvPr>
          <p:cNvSpPr/>
          <p:nvPr/>
        </p:nvSpPr>
        <p:spPr>
          <a:xfrm>
            <a:off x="590550" y="2536181"/>
            <a:ext cx="6379593" cy="2501646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5A167-C346-B71A-09B6-F4989BBC5DC5}"/>
              </a:ext>
            </a:extLst>
          </p:cNvPr>
          <p:cNvSpPr txBox="1"/>
          <p:nvPr/>
        </p:nvSpPr>
        <p:spPr>
          <a:xfrm>
            <a:off x="2382328" y="2582968"/>
            <a:ext cx="2891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On-Premises Server Rack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B1A66-A554-834F-C656-A13898C5A446}"/>
              </a:ext>
            </a:extLst>
          </p:cNvPr>
          <p:cNvSpPr txBox="1"/>
          <p:nvPr/>
        </p:nvSpPr>
        <p:spPr>
          <a:xfrm>
            <a:off x="7614908" y="2986785"/>
            <a:ext cx="40903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High operational overhead to perform software updates and manage configurations. </a:t>
            </a:r>
          </a:p>
          <a:p>
            <a:endParaRPr lang="en-SG" sz="14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Self-managed Security, High Availability and Disaster Recovery.</a:t>
            </a:r>
          </a:p>
          <a:p>
            <a:endParaRPr lang="en-SG" sz="1400" dirty="0">
              <a:solidFill>
                <a:schemeClr val="bg1">
                  <a:alpha val="30000"/>
                </a:schemeClr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Tough to scale (need to buy new servers).</a:t>
            </a:r>
          </a:p>
        </p:txBody>
      </p:sp>
    </p:spTree>
    <p:extLst>
      <p:ext uri="{BB962C8B-B14F-4D97-AF65-F5344CB8AC3E}">
        <p14:creationId xmlns:p14="http://schemas.microsoft.com/office/powerpoint/2010/main" val="399386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3" name="Graphic 10">
            <a:extLst>
              <a:ext uri="{FF2B5EF4-FFF2-40B4-BE49-F238E27FC236}">
                <a16:creationId xmlns:a16="http://schemas.microsoft.com/office/drawing/2014/main" id="{F283BEC4-D1EB-6BD5-985E-8C76FB15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243532" y="3060920"/>
            <a:ext cx="1088366" cy="108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22">
            <a:extLst>
              <a:ext uri="{FF2B5EF4-FFF2-40B4-BE49-F238E27FC236}">
                <a16:creationId xmlns:a16="http://schemas.microsoft.com/office/drawing/2014/main" id="{EB769C0D-212F-77BF-90BF-55E532038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23936" y="3060920"/>
            <a:ext cx="1088366" cy="1088366"/>
          </a:xfrm>
          <a:prstGeom prst="rect">
            <a:avLst/>
          </a:prstGeom>
        </p:spPr>
      </p:pic>
      <p:pic>
        <p:nvPicPr>
          <p:cNvPr id="7" name="Graphic 114">
            <a:extLst>
              <a:ext uri="{FF2B5EF4-FFF2-40B4-BE49-F238E27FC236}">
                <a16:creationId xmlns:a16="http://schemas.microsoft.com/office/drawing/2014/main" id="{222CA7BF-0308-6C85-7E9F-7A2E8D871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4964" y="3060920"/>
            <a:ext cx="1088366" cy="1088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D30A02-694A-E8AB-9471-38DB0790C38F}"/>
              </a:ext>
            </a:extLst>
          </p:cNvPr>
          <p:cNvSpPr txBox="1"/>
          <p:nvPr/>
        </p:nvSpPr>
        <p:spPr>
          <a:xfrm>
            <a:off x="1039752" y="4324571"/>
            <a:ext cx="123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Frontend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31265-C653-5D3C-ED02-335A0000DEEF}"/>
              </a:ext>
            </a:extLst>
          </p:cNvPr>
          <p:cNvSpPr txBox="1"/>
          <p:nvPr/>
        </p:nvSpPr>
        <p:spPr>
          <a:xfrm>
            <a:off x="3243532" y="4308271"/>
            <a:ext cx="1088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Backend</a:t>
            </a:r>
            <a:endParaRPr lang="en-SG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D8464-578A-6A5C-3A18-C423ACBA4065}"/>
              </a:ext>
            </a:extLst>
          </p:cNvPr>
          <p:cNvSpPr txBox="1"/>
          <p:nvPr/>
        </p:nvSpPr>
        <p:spPr>
          <a:xfrm>
            <a:off x="5273615" y="4308271"/>
            <a:ext cx="118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Database</a:t>
            </a:r>
            <a:endParaRPr lang="en-SG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BEC420-72F6-A28A-7631-DA48966A68C6}"/>
              </a:ext>
            </a:extLst>
          </p:cNvPr>
          <p:cNvCxnSpPr>
            <a:cxnSpLocks/>
          </p:cNvCxnSpPr>
          <p:nvPr/>
        </p:nvCxnSpPr>
        <p:spPr>
          <a:xfrm>
            <a:off x="2531913" y="3605103"/>
            <a:ext cx="340683" cy="0"/>
          </a:xfrm>
          <a:prstGeom prst="straightConnector1">
            <a:avLst/>
          </a:prstGeom>
          <a:ln w="15875">
            <a:solidFill>
              <a:srgbClr val="9BA7B6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08FCC7-3794-9DB7-1B7B-C0A2F7B9D94F}"/>
              </a:ext>
            </a:extLst>
          </p:cNvPr>
          <p:cNvCxnSpPr>
            <a:cxnSpLocks/>
          </p:cNvCxnSpPr>
          <p:nvPr/>
        </p:nvCxnSpPr>
        <p:spPr>
          <a:xfrm>
            <a:off x="4659762" y="3605103"/>
            <a:ext cx="340683" cy="0"/>
          </a:xfrm>
          <a:prstGeom prst="straightConnector1">
            <a:avLst/>
          </a:prstGeom>
          <a:ln w="15875">
            <a:solidFill>
              <a:srgbClr val="9BA7B6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3D1FC4A-0653-3AA6-97D3-45A84BBCA325}"/>
              </a:ext>
            </a:extLst>
          </p:cNvPr>
          <p:cNvSpPr/>
          <p:nvPr/>
        </p:nvSpPr>
        <p:spPr>
          <a:xfrm>
            <a:off x="590550" y="2536181"/>
            <a:ext cx="6379593" cy="2501646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5A167-C346-B71A-09B6-F4989BBC5DC5}"/>
              </a:ext>
            </a:extLst>
          </p:cNvPr>
          <p:cNvSpPr txBox="1"/>
          <p:nvPr/>
        </p:nvSpPr>
        <p:spPr>
          <a:xfrm>
            <a:off x="2382328" y="2582968"/>
            <a:ext cx="2891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On-Premises Server Rack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B1A66-A554-834F-C656-A13898C5A446}"/>
              </a:ext>
            </a:extLst>
          </p:cNvPr>
          <p:cNvSpPr txBox="1"/>
          <p:nvPr/>
        </p:nvSpPr>
        <p:spPr>
          <a:xfrm>
            <a:off x="7614908" y="2986785"/>
            <a:ext cx="40903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High operational overhead to perform software updates and manage configurations. </a:t>
            </a:r>
          </a:p>
          <a:p>
            <a:endParaRPr lang="en-SG" sz="14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Self-managed Security, High Availability and Disaster Recovery.</a:t>
            </a:r>
          </a:p>
          <a:p>
            <a:endParaRPr lang="en-SG" sz="1400" dirty="0">
              <a:solidFill>
                <a:schemeClr val="bg1">
                  <a:alpha val="30000"/>
                </a:schemeClr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Tough to scale (need to buy new servers).</a:t>
            </a:r>
          </a:p>
        </p:txBody>
      </p:sp>
    </p:spTree>
    <p:extLst>
      <p:ext uri="{BB962C8B-B14F-4D97-AF65-F5344CB8AC3E}">
        <p14:creationId xmlns:p14="http://schemas.microsoft.com/office/powerpoint/2010/main" val="26323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3" name="Graphic 10">
            <a:extLst>
              <a:ext uri="{FF2B5EF4-FFF2-40B4-BE49-F238E27FC236}">
                <a16:creationId xmlns:a16="http://schemas.microsoft.com/office/drawing/2014/main" id="{F283BEC4-D1EB-6BD5-985E-8C76FB15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243532" y="3060920"/>
            <a:ext cx="1088366" cy="108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22">
            <a:extLst>
              <a:ext uri="{FF2B5EF4-FFF2-40B4-BE49-F238E27FC236}">
                <a16:creationId xmlns:a16="http://schemas.microsoft.com/office/drawing/2014/main" id="{EB769C0D-212F-77BF-90BF-55E532038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23936" y="3060920"/>
            <a:ext cx="1088366" cy="1088366"/>
          </a:xfrm>
          <a:prstGeom prst="rect">
            <a:avLst/>
          </a:prstGeom>
        </p:spPr>
      </p:pic>
      <p:pic>
        <p:nvPicPr>
          <p:cNvPr id="7" name="Graphic 114">
            <a:extLst>
              <a:ext uri="{FF2B5EF4-FFF2-40B4-BE49-F238E27FC236}">
                <a16:creationId xmlns:a16="http://schemas.microsoft.com/office/drawing/2014/main" id="{222CA7BF-0308-6C85-7E9F-7A2E8D871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114964" y="3060920"/>
            <a:ext cx="1088366" cy="1088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D30A02-694A-E8AB-9471-38DB0790C38F}"/>
              </a:ext>
            </a:extLst>
          </p:cNvPr>
          <p:cNvSpPr txBox="1"/>
          <p:nvPr/>
        </p:nvSpPr>
        <p:spPr>
          <a:xfrm>
            <a:off x="1039752" y="4324571"/>
            <a:ext cx="123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Frontend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31265-C653-5D3C-ED02-335A0000DEEF}"/>
              </a:ext>
            </a:extLst>
          </p:cNvPr>
          <p:cNvSpPr txBox="1"/>
          <p:nvPr/>
        </p:nvSpPr>
        <p:spPr>
          <a:xfrm>
            <a:off x="3243532" y="4308271"/>
            <a:ext cx="1088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Backend</a:t>
            </a:r>
            <a:endParaRPr lang="en-SG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D8464-578A-6A5C-3A18-C423ACBA4065}"/>
              </a:ext>
            </a:extLst>
          </p:cNvPr>
          <p:cNvSpPr txBox="1"/>
          <p:nvPr/>
        </p:nvSpPr>
        <p:spPr>
          <a:xfrm>
            <a:off x="5273615" y="4308271"/>
            <a:ext cx="118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Database</a:t>
            </a:r>
            <a:endParaRPr lang="en-SG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BEC420-72F6-A28A-7631-DA48966A68C6}"/>
              </a:ext>
            </a:extLst>
          </p:cNvPr>
          <p:cNvCxnSpPr>
            <a:cxnSpLocks/>
          </p:cNvCxnSpPr>
          <p:nvPr/>
        </p:nvCxnSpPr>
        <p:spPr>
          <a:xfrm>
            <a:off x="2531913" y="3605103"/>
            <a:ext cx="340683" cy="0"/>
          </a:xfrm>
          <a:prstGeom prst="straightConnector1">
            <a:avLst/>
          </a:prstGeom>
          <a:ln w="15875">
            <a:solidFill>
              <a:srgbClr val="9BA7B6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08FCC7-3794-9DB7-1B7B-C0A2F7B9D94F}"/>
              </a:ext>
            </a:extLst>
          </p:cNvPr>
          <p:cNvCxnSpPr>
            <a:cxnSpLocks/>
          </p:cNvCxnSpPr>
          <p:nvPr/>
        </p:nvCxnSpPr>
        <p:spPr>
          <a:xfrm>
            <a:off x="4659762" y="3605103"/>
            <a:ext cx="340683" cy="0"/>
          </a:xfrm>
          <a:prstGeom prst="straightConnector1">
            <a:avLst/>
          </a:prstGeom>
          <a:ln w="15875">
            <a:solidFill>
              <a:srgbClr val="9BA7B6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3D1FC4A-0653-3AA6-97D3-45A84BBCA325}"/>
              </a:ext>
            </a:extLst>
          </p:cNvPr>
          <p:cNvSpPr/>
          <p:nvPr/>
        </p:nvSpPr>
        <p:spPr>
          <a:xfrm>
            <a:off x="590550" y="2536181"/>
            <a:ext cx="6379593" cy="2501646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5A167-C346-B71A-09B6-F4989BBC5DC5}"/>
              </a:ext>
            </a:extLst>
          </p:cNvPr>
          <p:cNvSpPr txBox="1"/>
          <p:nvPr/>
        </p:nvSpPr>
        <p:spPr>
          <a:xfrm>
            <a:off x="2382328" y="2582968"/>
            <a:ext cx="2891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On-Premises Server Rack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6B1A66-A554-834F-C656-A13898C5A446}"/>
              </a:ext>
            </a:extLst>
          </p:cNvPr>
          <p:cNvSpPr txBox="1"/>
          <p:nvPr/>
        </p:nvSpPr>
        <p:spPr>
          <a:xfrm>
            <a:off x="7614908" y="2986785"/>
            <a:ext cx="40903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High operational overhead to perform software updates and manage configurations. </a:t>
            </a:r>
          </a:p>
          <a:p>
            <a:endParaRPr lang="en-SG" sz="1400" dirty="0">
              <a:solidFill>
                <a:schemeClr val="bg1">
                  <a:alpha val="30000"/>
                </a:schemeClr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Self-managed Security, High Availability and Disaster Recovery.</a:t>
            </a:r>
          </a:p>
          <a:p>
            <a:endParaRPr lang="en-SG" sz="14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Tough to scale (need to buy new servers).</a:t>
            </a:r>
          </a:p>
        </p:txBody>
      </p:sp>
    </p:spTree>
    <p:extLst>
      <p:ext uri="{BB962C8B-B14F-4D97-AF65-F5344CB8AC3E}">
        <p14:creationId xmlns:p14="http://schemas.microsoft.com/office/powerpoint/2010/main" val="415110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5843-18D2-01EE-C00F-3E40FACA4A60}"/>
              </a:ext>
            </a:extLst>
          </p:cNvPr>
          <p:cNvSpPr txBox="1"/>
          <p:nvPr/>
        </p:nvSpPr>
        <p:spPr>
          <a:xfrm>
            <a:off x="752475" y="1783565"/>
            <a:ext cx="109156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Cost</a:t>
            </a:r>
            <a:endParaRPr lang="en-SG" sz="40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3C682-E471-9F94-3BBF-16254D3ABBAD}"/>
              </a:ext>
            </a:extLst>
          </p:cNvPr>
          <p:cNvSpPr txBox="1"/>
          <p:nvPr/>
        </p:nvSpPr>
        <p:spPr>
          <a:xfrm>
            <a:off x="8229600" y="1817596"/>
            <a:ext cx="3790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Can my architecture scale up</a:t>
            </a:r>
            <a:r>
              <a:rPr lang="en-SG" i="1" dirty="0">
                <a:solidFill>
                  <a:schemeClr val="bg1"/>
                </a:solidFill>
                <a:latin typeface="Consolas" panose="020B0609020204030204" pitchFamily="49" charset="0"/>
              </a:rPr>
              <a:t> to meet increased demand?</a:t>
            </a:r>
            <a:endParaRPr lang="en-US" sz="18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2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5843-18D2-01EE-C00F-3E40FACA4A60}"/>
              </a:ext>
            </a:extLst>
          </p:cNvPr>
          <p:cNvSpPr txBox="1"/>
          <p:nvPr/>
        </p:nvSpPr>
        <p:spPr>
          <a:xfrm>
            <a:off x="752475" y="1783565"/>
            <a:ext cx="109156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Cost</a:t>
            </a:r>
            <a:endParaRPr lang="en-SG" sz="40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A6F3E5-57E9-9A1D-89AF-281D5860C196}"/>
              </a:ext>
            </a:extLst>
          </p:cNvPr>
          <p:cNvSpPr txBox="1"/>
          <p:nvPr/>
        </p:nvSpPr>
        <p:spPr>
          <a:xfrm>
            <a:off x="523875" y="2966882"/>
            <a:ext cx="3457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If there’s a fault somewhere, will my services remain available?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8EC4B-A108-4FB5-DB60-513BF13DF123}"/>
              </a:ext>
            </a:extLst>
          </p:cNvPr>
          <p:cNvSpPr txBox="1"/>
          <p:nvPr/>
        </p:nvSpPr>
        <p:spPr>
          <a:xfrm>
            <a:off x="8210550" y="2966882"/>
            <a:ext cx="3457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If my database goes down, what happens to user data?</a:t>
            </a:r>
          </a:p>
        </p:txBody>
      </p:sp>
    </p:spTree>
    <p:extLst>
      <p:ext uri="{BB962C8B-B14F-4D97-AF65-F5344CB8AC3E}">
        <p14:creationId xmlns:p14="http://schemas.microsoft.com/office/powerpoint/2010/main" val="421501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5843-18D2-01EE-C00F-3E40FACA4A60}"/>
              </a:ext>
            </a:extLst>
          </p:cNvPr>
          <p:cNvSpPr txBox="1"/>
          <p:nvPr/>
        </p:nvSpPr>
        <p:spPr>
          <a:xfrm>
            <a:off x="752475" y="1783565"/>
            <a:ext cx="109156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Cost</a:t>
            </a:r>
            <a:endParaRPr lang="en-SG" sz="40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B0887-9381-8004-C5F2-0ADFBD862A4A}"/>
              </a:ext>
            </a:extLst>
          </p:cNvPr>
          <p:cNvSpPr txBox="1"/>
          <p:nvPr/>
        </p:nvSpPr>
        <p:spPr>
          <a:xfrm>
            <a:off x="8210550" y="2966882"/>
            <a:ext cx="3457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Can attackers break into our systems?</a:t>
            </a:r>
          </a:p>
        </p:txBody>
      </p:sp>
    </p:spTree>
    <p:extLst>
      <p:ext uri="{BB962C8B-B14F-4D97-AF65-F5344CB8AC3E}">
        <p14:creationId xmlns:p14="http://schemas.microsoft.com/office/powerpoint/2010/main" val="6439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5843-18D2-01EE-C00F-3E40FACA4A60}"/>
              </a:ext>
            </a:extLst>
          </p:cNvPr>
          <p:cNvSpPr txBox="1"/>
          <p:nvPr/>
        </p:nvSpPr>
        <p:spPr>
          <a:xfrm>
            <a:off x="752475" y="1783565"/>
            <a:ext cx="109156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Cost</a:t>
            </a:r>
            <a:endParaRPr lang="en-SG" sz="40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F180F1-4BCA-E923-81F5-E66E93B7CFAC}"/>
              </a:ext>
            </a:extLst>
          </p:cNvPr>
          <p:cNvSpPr txBox="1"/>
          <p:nvPr/>
        </p:nvSpPr>
        <p:spPr>
          <a:xfrm>
            <a:off x="8210550" y="2966882"/>
            <a:ext cx="3457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Do I have metrics on my system load?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F510B-32EB-11D9-731A-999FB87FADD7}"/>
              </a:ext>
            </a:extLst>
          </p:cNvPr>
          <p:cNvSpPr txBox="1"/>
          <p:nvPr/>
        </p:nvSpPr>
        <p:spPr>
          <a:xfrm>
            <a:off x="752475" y="2966881"/>
            <a:ext cx="3457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If something is wrong, can I see the error logs?</a:t>
            </a:r>
          </a:p>
        </p:txBody>
      </p:sp>
    </p:spTree>
    <p:extLst>
      <p:ext uri="{BB962C8B-B14F-4D97-AF65-F5344CB8AC3E}">
        <p14:creationId xmlns:p14="http://schemas.microsoft.com/office/powerpoint/2010/main" val="38671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1" y="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0F60F-E8E7-6A01-5C30-B3E2316A3A08}"/>
              </a:ext>
            </a:extLst>
          </p:cNvPr>
          <p:cNvSpPr txBox="1"/>
          <p:nvPr/>
        </p:nvSpPr>
        <p:spPr>
          <a:xfrm>
            <a:off x="-315062" y="5334992"/>
            <a:ext cx="52629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0" dirty="0">
                <a:solidFill>
                  <a:schemeClr val="bg1">
                    <a:alpha val="11000"/>
                  </a:schemeClr>
                </a:solidFill>
                <a:latin typeface="Consolas" panose="020B0609020204030204" pitchFamily="49" charset="0"/>
              </a:rPr>
              <a:t>whoami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3B6D6-8921-E4C0-72BC-8440B1E01F9D}"/>
              </a:ext>
            </a:extLst>
          </p:cNvPr>
          <p:cNvSpPr txBox="1"/>
          <p:nvPr/>
        </p:nvSpPr>
        <p:spPr>
          <a:xfrm>
            <a:off x="6235524" y="4360411"/>
            <a:ext cx="52655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1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MEng Electronic and Information Engineering</a:t>
            </a:r>
          </a:p>
          <a:p>
            <a:pPr algn="r"/>
            <a:endParaRPr lang="en-SG" sz="16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algn="r"/>
            <a:r>
              <a:rPr lang="en-SG" sz="1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AWS Solutions Architect (Professional)  | ex-AWS Intern</a:t>
            </a:r>
          </a:p>
        </p:txBody>
      </p:sp>
      <p:pic>
        <p:nvPicPr>
          <p:cNvPr id="2050" name="Picture 2" descr="1,308 Stickman Computer Images, Stock Photos &amp; Vectors | Shutterstock">
            <a:extLst>
              <a:ext uri="{FF2B5EF4-FFF2-40B4-BE49-F238E27FC236}">
                <a16:creationId xmlns:a16="http://schemas.microsoft.com/office/drawing/2014/main" id="{26EBA53A-4A2A-F102-7910-B9B927C37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/>
        </p:blipFill>
        <p:spPr bwMode="auto">
          <a:xfrm>
            <a:off x="8343089" y="1447528"/>
            <a:ext cx="3157979" cy="24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88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5843-18D2-01EE-C00F-3E40FACA4A60}"/>
              </a:ext>
            </a:extLst>
          </p:cNvPr>
          <p:cNvSpPr txBox="1"/>
          <p:nvPr/>
        </p:nvSpPr>
        <p:spPr>
          <a:xfrm>
            <a:off x="752475" y="1783565"/>
            <a:ext cx="109156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Cost</a:t>
            </a:r>
            <a:endParaRPr lang="en-SG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6F16B-3CD1-0EE4-60BD-3DBF2C21A9A4}"/>
              </a:ext>
            </a:extLst>
          </p:cNvPr>
          <p:cNvSpPr txBox="1"/>
          <p:nvPr/>
        </p:nvSpPr>
        <p:spPr>
          <a:xfrm>
            <a:off x="752475" y="4247492"/>
            <a:ext cx="3457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How much are we going to pay for our services?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4E365-268C-E815-D8B0-236E4C26F754}"/>
              </a:ext>
            </a:extLst>
          </p:cNvPr>
          <p:cNvSpPr txBox="1"/>
          <p:nvPr/>
        </p:nvSpPr>
        <p:spPr>
          <a:xfrm>
            <a:off x="8210550" y="4247492"/>
            <a:ext cx="345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Where are we overspending?</a:t>
            </a:r>
          </a:p>
        </p:txBody>
      </p:sp>
    </p:spTree>
    <p:extLst>
      <p:ext uri="{BB962C8B-B14F-4D97-AF65-F5344CB8AC3E}">
        <p14:creationId xmlns:p14="http://schemas.microsoft.com/office/powerpoint/2010/main" val="3238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4AA64D-B33D-94FF-301C-C186851CA46A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AWS EC2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Compute Instances (Virtual Machines) in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Auto-Scaling: Automatically adjust the number of EC2 instances based on traffic load</a:t>
            </a: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FA67D728-A1C7-BEE9-730F-4BBEDEED2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349500" y="2986028"/>
            <a:ext cx="1755774" cy="175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6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4AA64D-B33D-94FF-301C-C186851CA46A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Auto Scaling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Predefined Policies – one example is </a:t>
            </a:r>
            <a:r>
              <a:rPr lang="en-US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Target Tracking</a:t>
            </a: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For example: 70% CPU Utilisation. If this metric (averaged over all instances) deviates, scale-in or scale-out.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CBC4DF3-0078-E2FE-E381-3F32FD477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2987" y="2463927"/>
            <a:ext cx="2205638" cy="220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4AA64D-B33D-94FF-301C-C186851CA46A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D77205ED-784D-8911-49C0-F8C9B9C96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349499" y="2986027"/>
            <a:ext cx="175577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Load Balancing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Distributing incoming network traffic across multiple servers</a:t>
            </a:r>
          </a:p>
          <a:p>
            <a:endParaRPr lang="en-US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Round Robin, Least Connections, Least Response Time, </a:t>
            </a:r>
            <a:r>
              <a:rPr lang="en-US" sz="18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Least Outstanding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4AA64D-B33D-94FF-301C-C186851CA46A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Availability Zone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Isolated Data Centers within AWS Regions that provide High Availability and Fault Tolerance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F313F7-F77E-D0E6-004B-13241B5A1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74317" y="2137308"/>
            <a:ext cx="2583383" cy="25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4AA64D-B33D-94FF-301C-C186851CA46A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533899" y="2537400"/>
            <a:ext cx="7115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AWS Relational Database Service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Fully managed database service. Supports multiple DB engines like MySQL and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AWS handles patching, backups, hardware provisioning</a:t>
            </a:r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8291E880-EB33-BC61-62D8-20D6F16B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330448" y="2986027"/>
            <a:ext cx="1755774" cy="175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3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820CA6-91A6-848E-EBAB-EA3B280C630B}"/>
              </a:ext>
            </a:extLst>
          </p:cNvPr>
          <p:cNvSpPr/>
          <p:nvPr/>
        </p:nvSpPr>
        <p:spPr>
          <a:xfrm>
            <a:off x="5311969" y="279390"/>
            <a:ext cx="5673187" cy="323165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6ED17C-8F84-EF82-9714-5E3D88E16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11969" y="279390"/>
            <a:ext cx="381000" cy="3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A090B8-7BB7-DA4D-6251-40A1CF2FF927}"/>
              </a:ext>
            </a:extLst>
          </p:cNvPr>
          <p:cNvSpPr/>
          <p:nvPr/>
        </p:nvSpPr>
        <p:spPr>
          <a:xfrm>
            <a:off x="5613893" y="811545"/>
            <a:ext cx="5003321" cy="250899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E129BC5F-8FD7-FFB3-12D3-DB4D71FD5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893" y="862475"/>
            <a:ext cx="979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AE269717-CE41-AB5F-FBFF-FB8380019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775" y="2276928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C2A101A-AE30-D733-8139-7B0B19C61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272" y="1846440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7556B2-E5C0-37A7-43EA-2A3DCD0D07AC}"/>
              </a:ext>
            </a:extLst>
          </p:cNvPr>
          <p:cNvSpPr/>
          <p:nvPr/>
        </p:nvSpPr>
        <p:spPr>
          <a:xfrm>
            <a:off x="6897246" y="1252058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4605CB-E445-648F-C934-CD3ACA4930E8}"/>
              </a:ext>
            </a:extLst>
          </p:cNvPr>
          <p:cNvSpPr/>
          <p:nvPr/>
        </p:nvSpPr>
        <p:spPr>
          <a:xfrm>
            <a:off x="6897246" y="2180783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Rectangle 37">
            <a:extLst>
              <a:ext uri="{FF2B5EF4-FFF2-40B4-BE49-F238E27FC236}">
                <a16:creationId xmlns:a16="http://schemas.microsoft.com/office/drawing/2014/main" id="{990328AA-8532-E4E2-2D45-09BE774B9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257861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C9CD8391-CDBC-ED72-5444-3380EBA70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19686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18" name="Graphic 5">
            <a:extLst>
              <a:ext uri="{FF2B5EF4-FFF2-40B4-BE49-F238E27FC236}">
                <a16:creationId xmlns:a16="http://schemas.microsoft.com/office/drawing/2014/main" id="{C740DDA2-59CF-D12C-8331-1FB72EAB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1499860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4AD60741-7F23-8EFB-2E2C-9289C2D2B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281" y="301717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783FC11-589F-6775-FAAB-0AFC4CB56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2184" y="3005233"/>
            <a:ext cx="229518" cy="229518"/>
          </a:xfrm>
          <a:prstGeom prst="rect">
            <a:avLst/>
          </a:prstGeom>
        </p:spPr>
      </p:pic>
      <p:sp>
        <p:nvSpPr>
          <p:cNvPr id="21" name="Rectangle 37">
            <a:extLst>
              <a:ext uri="{FF2B5EF4-FFF2-40B4-BE49-F238E27FC236}">
                <a16:creationId xmlns:a16="http://schemas.microsoft.com/office/drawing/2014/main" id="{28F41B31-D643-A09F-604A-0A08C7E6C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74110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2" name="Graphic 5">
            <a:extLst>
              <a:ext uri="{FF2B5EF4-FFF2-40B4-BE49-F238E27FC236}">
                <a16:creationId xmlns:a16="http://schemas.microsoft.com/office/drawing/2014/main" id="{578117B2-77C7-2BB4-B7DA-B06C8C1C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2431284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323D9E-7D75-4CFA-FC18-8EF6AD68A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672524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23289AEC-ED90-A4D4-367F-1C45FEF2F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468" y="2261660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C453F37-BE94-51AE-BF9E-F088C6D1D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965" y="1831172"/>
            <a:ext cx="457200" cy="457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104C8C-2BDD-4744-3B99-ED562AF29051}"/>
              </a:ext>
            </a:extLst>
          </p:cNvPr>
          <p:cNvGrpSpPr>
            <a:grpSpLocks/>
          </p:cNvGrpSpPr>
          <p:nvPr/>
        </p:nvGrpSpPr>
        <p:grpSpPr bwMode="auto">
          <a:xfrm>
            <a:off x="7699306" y="1919599"/>
            <a:ext cx="266821" cy="331787"/>
            <a:chOff x="2684662" y="1051134"/>
            <a:chExt cx="1483636" cy="331243"/>
          </a:xfrm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580AFCB9-B7B7-A8EA-C67E-99ADCF7BA58E}"/>
                </a:ext>
              </a:extLst>
            </p:cNvPr>
            <p:cNvSpPr/>
            <p:nvPr/>
          </p:nvSpPr>
          <p:spPr>
            <a:xfrm>
              <a:off x="2684662" y="1051134"/>
              <a:ext cx="915570" cy="331243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5875">
              <a:solidFill>
                <a:srgbClr val="9BA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60201FB-4B9A-AA75-67EA-FF74EF60EFB7}"/>
                </a:ext>
              </a:extLst>
            </p:cNvPr>
            <p:cNvCxnSpPr>
              <a:cxnSpLocks/>
            </p:cNvCxnSpPr>
            <p:nvPr/>
          </p:nvCxnSpPr>
          <p:spPr>
            <a:xfrm>
              <a:off x="3595472" y="1215963"/>
              <a:ext cx="572826" cy="0"/>
            </a:xfrm>
            <a:prstGeom prst="straightConnector1">
              <a:avLst/>
            </a:prstGeom>
            <a:ln w="15875">
              <a:solidFill>
                <a:srgbClr val="9BA7B6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9B9945D-93B1-1A3C-8B6A-C3345CB9BA5D}"/>
              </a:ext>
            </a:extLst>
          </p:cNvPr>
          <p:cNvSpPr/>
          <p:nvPr/>
        </p:nvSpPr>
        <p:spPr>
          <a:xfrm>
            <a:off x="8590974" y="124200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FC1C3-1E6D-7E60-D4A6-525566C409D7}"/>
              </a:ext>
            </a:extLst>
          </p:cNvPr>
          <p:cNvSpPr/>
          <p:nvPr/>
        </p:nvSpPr>
        <p:spPr>
          <a:xfrm>
            <a:off x="8590974" y="217073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DD79C47B-5BFE-5D12-E45B-0162ED59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24781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32" name="Rectangle 37">
            <a:extLst>
              <a:ext uri="{FF2B5EF4-FFF2-40B4-BE49-F238E27FC236}">
                <a16:creationId xmlns:a16="http://schemas.microsoft.com/office/drawing/2014/main" id="{EA639A8B-25CB-8B53-0632-9070894E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18681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33" name="Graphic 5">
            <a:extLst>
              <a:ext uri="{FF2B5EF4-FFF2-40B4-BE49-F238E27FC236}">
                <a16:creationId xmlns:a16="http://schemas.microsoft.com/office/drawing/2014/main" id="{754DF7E0-8731-3B79-A097-75CB0B55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1489809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7">
            <a:extLst>
              <a:ext uri="{FF2B5EF4-FFF2-40B4-BE49-F238E27FC236}">
                <a16:creationId xmlns:a16="http://schemas.microsoft.com/office/drawing/2014/main" id="{3090F84A-CCCB-D8EC-5DDA-1073064D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73104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pic>
        <p:nvPicPr>
          <p:cNvPr id="35" name="Graphic 5">
            <a:extLst>
              <a:ext uri="{FF2B5EF4-FFF2-40B4-BE49-F238E27FC236}">
                <a16:creationId xmlns:a16="http://schemas.microsoft.com/office/drawing/2014/main" id="{4E5F19EF-676E-DED3-BDC8-6B4BEA60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2421233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477AF23-B7D9-7576-3673-0CEA4895B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66247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6833E6-2E98-24F1-E56C-D5D6DAB5410F}"/>
              </a:ext>
            </a:extLst>
          </p:cNvPr>
          <p:cNvSpPr/>
          <p:nvPr/>
        </p:nvSpPr>
        <p:spPr>
          <a:xfrm>
            <a:off x="9576111" y="123501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F12B45-906F-58DF-0E12-BD381E70CDB2}"/>
              </a:ext>
            </a:extLst>
          </p:cNvPr>
          <p:cNvSpPr/>
          <p:nvPr/>
        </p:nvSpPr>
        <p:spPr>
          <a:xfrm>
            <a:off x="9576111" y="216374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A28ABB38-05DE-E217-C402-6C7B7F130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24082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6476C532-10F7-1B10-2355-FF7529BB6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17982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6BEC0B5B-7F65-296E-0BC2-55A814A90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72405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(Primary)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D52FAB-A4DD-D9BB-BA6D-F032981B2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65548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(Secondary)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FECC8E56-5690-ED48-F415-A94655E1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1484097"/>
            <a:ext cx="253942" cy="25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Graphic 6">
            <a:extLst>
              <a:ext uri="{FF2B5EF4-FFF2-40B4-BE49-F238E27FC236}">
                <a16:creationId xmlns:a16="http://schemas.microsoft.com/office/drawing/2014/main" id="{E1CD3BAA-A0FC-AFDE-2E97-86D1282CD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2413371"/>
            <a:ext cx="256092" cy="25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D7528AD-60AB-085F-B7DA-F8FCA614BC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1319" y="2990959"/>
            <a:ext cx="245278" cy="245278"/>
          </a:xfrm>
          <a:prstGeom prst="rect">
            <a:avLst/>
          </a:prstGeom>
        </p:spPr>
      </p:pic>
      <p:sp>
        <p:nvSpPr>
          <p:cNvPr id="46" name="TextBox 16">
            <a:extLst>
              <a:ext uri="{FF2B5EF4-FFF2-40B4-BE49-F238E27FC236}">
                <a16:creationId xmlns:a16="http://schemas.microsoft.com/office/drawing/2014/main" id="{20AB7E94-6486-32CB-D98B-7E86A4CE2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9184" y="3011224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Multi-AZ</a:t>
            </a: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2C2792F0-8B75-3850-717B-D72D4A91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986" y="302081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CCE2DB8-06BC-CBF5-F242-420BF7C2B2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2889" y="3008873"/>
            <a:ext cx="229518" cy="22951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08997FD-EBE5-AFBF-A72C-28DD1571D8A7}"/>
              </a:ext>
            </a:extLst>
          </p:cNvPr>
          <p:cNvSpPr txBox="1"/>
          <p:nvPr/>
        </p:nvSpPr>
        <p:spPr>
          <a:xfrm>
            <a:off x="4972303" y="3625215"/>
            <a:ext cx="6286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Migration Architecture</a:t>
            </a:r>
            <a:endParaRPr lang="en-SG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068351-662E-A59B-30A2-C70D55A1FC6C}"/>
              </a:ext>
            </a:extLst>
          </p:cNvPr>
          <p:cNvSpPr txBox="1"/>
          <p:nvPr/>
        </p:nvSpPr>
        <p:spPr>
          <a:xfrm>
            <a:off x="-4031197" y="4639065"/>
            <a:ext cx="10915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Cost</a:t>
            </a:r>
            <a:endParaRPr lang="en-SG" sz="24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028DD1-D37E-56DA-1FDC-87E16D351E58}"/>
              </a:ext>
            </a:extLst>
          </p:cNvPr>
          <p:cNvSpPr txBox="1"/>
          <p:nvPr/>
        </p:nvSpPr>
        <p:spPr>
          <a:xfrm>
            <a:off x="4405533" y="4569880"/>
            <a:ext cx="69673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Great, we now have a Load Balancer and ASG, which should allow us to take on greater customer demand.</a:t>
            </a:r>
          </a:p>
          <a:p>
            <a:endParaRPr lang="en-US" i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Can our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</a:rPr>
              <a:t>Database</a:t>
            </a:r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 handle an increased load? What can we do about it? What about cold starts?</a:t>
            </a:r>
          </a:p>
        </p:txBody>
      </p:sp>
    </p:spTree>
    <p:extLst>
      <p:ext uri="{BB962C8B-B14F-4D97-AF65-F5344CB8AC3E}">
        <p14:creationId xmlns:p14="http://schemas.microsoft.com/office/powerpoint/2010/main" val="1919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068351-662E-A59B-30A2-C70D55A1FC6C}"/>
              </a:ext>
            </a:extLst>
          </p:cNvPr>
          <p:cNvSpPr txBox="1"/>
          <p:nvPr/>
        </p:nvSpPr>
        <p:spPr>
          <a:xfrm>
            <a:off x="-4031197" y="4639065"/>
            <a:ext cx="10915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Cost</a:t>
            </a:r>
            <a:endParaRPr lang="en-SG" sz="24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56AAA-C865-9BC1-97EB-AA3A78CCC361}"/>
              </a:ext>
            </a:extLst>
          </p:cNvPr>
          <p:cNvSpPr/>
          <p:nvPr/>
        </p:nvSpPr>
        <p:spPr>
          <a:xfrm>
            <a:off x="5311969" y="279390"/>
            <a:ext cx="5673187" cy="323165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A17D9A-E83E-2E89-5E21-7598FA12C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11969" y="279390"/>
            <a:ext cx="3810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F6DA44-6418-7037-59E3-AA8DFF56F833}"/>
              </a:ext>
            </a:extLst>
          </p:cNvPr>
          <p:cNvSpPr/>
          <p:nvPr/>
        </p:nvSpPr>
        <p:spPr>
          <a:xfrm>
            <a:off x="5613893" y="811545"/>
            <a:ext cx="5003321" cy="250899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7907DEB7-D9B4-8B39-8EC8-714F468DF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893" y="862475"/>
            <a:ext cx="979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310639F8-0E2A-C29B-9166-CAB73AA1F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775" y="2276928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125B580A-D3A4-F73C-0846-50376DBB5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272" y="1846440"/>
            <a:ext cx="457200" cy="4572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5CB6936-1162-631A-65B5-B4E7234D2A5C}"/>
              </a:ext>
            </a:extLst>
          </p:cNvPr>
          <p:cNvSpPr/>
          <p:nvPr/>
        </p:nvSpPr>
        <p:spPr>
          <a:xfrm>
            <a:off x="6897246" y="1252058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B6DC27-9984-E501-4781-7E899AF0222C}"/>
              </a:ext>
            </a:extLst>
          </p:cNvPr>
          <p:cNvSpPr/>
          <p:nvPr/>
        </p:nvSpPr>
        <p:spPr>
          <a:xfrm>
            <a:off x="6897246" y="2180783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82485C4A-5D36-06D6-F998-18C0A8CCE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257861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57" name="Rectangle 37">
            <a:extLst>
              <a:ext uri="{FF2B5EF4-FFF2-40B4-BE49-F238E27FC236}">
                <a16:creationId xmlns:a16="http://schemas.microsoft.com/office/drawing/2014/main" id="{9572EEB4-4417-2D1E-564F-E95C3D905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19686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58" name="Graphic 5">
            <a:extLst>
              <a:ext uri="{FF2B5EF4-FFF2-40B4-BE49-F238E27FC236}">
                <a16:creationId xmlns:a16="http://schemas.microsoft.com/office/drawing/2014/main" id="{73BA75A7-22FB-AE49-687C-4C9A7921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1499860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16">
            <a:extLst>
              <a:ext uri="{FF2B5EF4-FFF2-40B4-BE49-F238E27FC236}">
                <a16:creationId xmlns:a16="http://schemas.microsoft.com/office/drawing/2014/main" id="{9F038639-5FC4-3940-7C6E-BEB284EE4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281" y="301717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73390B3F-E821-26EC-9D78-645C1BAACF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2184" y="3005233"/>
            <a:ext cx="229518" cy="229518"/>
          </a:xfrm>
          <a:prstGeom prst="rect">
            <a:avLst/>
          </a:prstGeom>
        </p:spPr>
      </p:pic>
      <p:sp>
        <p:nvSpPr>
          <p:cNvPr id="61" name="Rectangle 37">
            <a:extLst>
              <a:ext uri="{FF2B5EF4-FFF2-40B4-BE49-F238E27FC236}">
                <a16:creationId xmlns:a16="http://schemas.microsoft.com/office/drawing/2014/main" id="{6620804D-3A03-89D8-DCB8-793D1A3B1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74110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62" name="Graphic 5">
            <a:extLst>
              <a:ext uri="{FF2B5EF4-FFF2-40B4-BE49-F238E27FC236}">
                <a16:creationId xmlns:a16="http://schemas.microsoft.com/office/drawing/2014/main" id="{00B41239-D3BB-177C-BE12-DD739FD5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2431284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EFC6620-BFFB-B0AC-BB88-E361856E5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672524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sp>
        <p:nvSpPr>
          <p:cNvPr id="64" name="TextBox 19">
            <a:extLst>
              <a:ext uri="{FF2B5EF4-FFF2-40B4-BE49-F238E27FC236}">
                <a16:creationId xmlns:a16="http://schemas.microsoft.com/office/drawing/2014/main" id="{49ABEC10-CEC2-8A78-9EE7-0636C1CBB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468" y="2261660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12792223-9050-09B7-C3C3-B65F8AE1A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965" y="1831172"/>
            <a:ext cx="457200" cy="4572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0DCB7D0-56E3-F3F8-10EB-868BEF0EF9F7}"/>
              </a:ext>
            </a:extLst>
          </p:cNvPr>
          <p:cNvGrpSpPr>
            <a:grpSpLocks/>
          </p:cNvGrpSpPr>
          <p:nvPr/>
        </p:nvGrpSpPr>
        <p:grpSpPr bwMode="auto">
          <a:xfrm>
            <a:off x="7699306" y="1919599"/>
            <a:ext cx="266821" cy="331787"/>
            <a:chOff x="2684662" y="1051134"/>
            <a:chExt cx="1483636" cy="331243"/>
          </a:xfrm>
        </p:grpSpPr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6112EA83-87A5-CA34-50BF-C8067D6160E2}"/>
                </a:ext>
              </a:extLst>
            </p:cNvPr>
            <p:cNvSpPr/>
            <p:nvPr/>
          </p:nvSpPr>
          <p:spPr>
            <a:xfrm>
              <a:off x="2684662" y="1051134"/>
              <a:ext cx="915570" cy="331243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5875">
              <a:solidFill>
                <a:srgbClr val="9BA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A716366-DE26-EBCC-9931-46457B2461CB}"/>
                </a:ext>
              </a:extLst>
            </p:cNvPr>
            <p:cNvCxnSpPr>
              <a:cxnSpLocks/>
            </p:cNvCxnSpPr>
            <p:nvPr/>
          </p:nvCxnSpPr>
          <p:spPr>
            <a:xfrm>
              <a:off x="3595472" y="1215963"/>
              <a:ext cx="572826" cy="0"/>
            </a:xfrm>
            <a:prstGeom prst="straightConnector1">
              <a:avLst/>
            </a:prstGeom>
            <a:ln w="15875">
              <a:solidFill>
                <a:srgbClr val="9BA7B6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1EA8143C-2A34-54DC-AAAE-EDF554D4A243}"/>
              </a:ext>
            </a:extLst>
          </p:cNvPr>
          <p:cNvSpPr/>
          <p:nvPr/>
        </p:nvSpPr>
        <p:spPr>
          <a:xfrm>
            <a:off x="8590974" y="124200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518B1FA-781C-6EA3-445F-9DDE70CF8BD4}"/>
              </a:ext>
            </a:extLst>
          </p:cNvPr>
          <p:cNvSpPr/>
          <p:nvPr/>
        </p:nvSpPr>
        <p:spPr>
          <a:xfrm>
            <a:off x="8590974" y="217073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1" name="Rectangle 37">
            <a:extLst>
              <a:ext uri="{FF2B5EF4-FFF2-40B4-BE49-F238E27FC236}">
                <a16:creationId xmlns:a16="http://schemas.microsoft.com/office/drawing/2014/main" id="{B7C449F1-B813-3D8E-92EF-48368CE58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24781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72" name="Rectangle 37">
            <a:extLst>
              <a:ext uri="{FF2B5EF4-FFF2-40B4-BE49-F238E27FC236}">
                <a16:creationId xmlns:a16="http://schemas.microsoft.com/office/drawing/2014/main" id="{D794B08D-060D-98C4-E36C-7E186C30A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18681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73" name="Graphic 5">
            <a:extLst>
              <a:ext uri="{FF2B5EF4-FFF2-40B4-BE49-F238E27FC236}">
                <a16:creationId xmlns:a16="http://schemas.microsoft.com/office/drawing/2014/main" id="{CCB5EF1E-838D-1670-070B-C1755BE4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1489809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37">
            <a:extLst>
              <a:ext uri="{FF2B5EF4-FFF2-40B4-BE49-F238E27FC236}">
                <a16:creationId xmlns:a16="http://schemas.microsoft.com/office/drawing/2014/main" id="{9D5298C1-DDB3-D36F-A7D1-772297085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73104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pic>
        <p:nvPicPr>
          <p:cNvPr id="75" name="Graphic 5">
            <a:extLst>
              <a:ext uri="{FF2B5EF4-FFF2-40B4-BE49-F238E27FC236}">
                <a16:creationId xmlns:a16="http://schemas.microsoft.com/office/drawing/2014/main" id="{B84F00EA-AA16-54B6-97C4-8BA47233E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2421233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3BCE78-C47E-9723-B3F3-A98AA477F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66247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0977D6-67A9-0476-82BA-7601625AE75E}"/>
              </a:ext>
            </a:extLst>
          </p:cNvPr>
          <p:cNvSpPr/>
          <p:nvPr/>
        </p:nvSpPr>
        <p:spPr>
          <a:xfrm>
            <a:off x="9576111" y="123501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9830A45-33E0-7074-F5CA-17607070233B}"/>
              </a:ext>
            </a:extLst>
          </p:cNvPr>
          <p:cNvSpPr/>
          <p:nvPr/>
        </p:nvSpPr>
        <p:spPr>
          <a:xfrm>
            <a:off x="9576111" y="216374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9" name="Rectangle 37">
            <a:extLst>
              <a:ext uri="{FF2B5EF4-FFF2-40B4-BE49-F238E27FC236}">
                <a16:creationId xmlns:a16="http://schemas.microsoft.com/office/drawing/2014/main" id="{A6420B13-7E06-B755-E36B-1C3820FA8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24082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80" name="Rectangle 37">
            <a:extLst>
              <a:ext uri="{FF2B5EF4-FFF2-40B4-BE49-F238E27FC236}">
                <a16:creationId xmlns:a16="http://schemas.microsoft.com/office/drawing/2014/main" id="{4C38BD62-57DF-A25B-51A6-9FE52FD75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17982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sp>
        <p:nvSpPr>
          <p:cNvPr id="81" name="Rectangle 37">
            <a:extLst>
              <a:ext uri="{FF2B5EF4-FFF2-40B4-BE49-F238E27FC236}">
                <a16:creationId xmlns:a16="http://schemas.microsoft.com/office/drawing/2014/main" id="{8D8EE515-3D43-F916-DB77-F212D3CE1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72405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(Primary)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EF6BAB-5DE9-0202-5672-016AF2EE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65548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(Secondary)</a:t>
            </a:r>
          </a:p>
        </p:txBody>
      </p:sp>
      <p:pic>
        <p:nvPicPr>
          <p:cNvPr id="83" name="Graphic 6">
            <a:extLst>
              <a:ext uri="{FF2B5EF4-FFF2-40B4-BE49-F238E27FC236}">
                <a16:creationId xmlns:a16="http://schemas.microsoft.com/office/drawing/2014/main" id="{D7E5C2ED-B2FC-A268-5823-0A18C25E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1484097"/>
            <a:ext cx="253942" cy="25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Graphic 6">
            <a:extLst>
              <a:ext uri="{FF2B5EF4-FFF2-40B4-BE49-F238E27FC236}">
                <a16:creationId xmlns:a16="http://schemas.microsoft.com/office/drawing/2014/main" id="{130C9E69-86DA-D534-6480-1873025EE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2413371"/>
            <a:ext cx="256092" cy="25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B930B4CE-228B-4E27-946E-5CC21CEC17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1319" y="2990959"/>
            <a:ext cx="245278" cy="245278"/>
          </a:xfrm>
          <a:prstGeom prst="rect">
            <a:avLst/>
          </a:prstGeom>
        </p:spPr>
      </p:pic>
      <p:sp>
        <p:nvSpPr>
          <p:cNvPr id="86" name="TextBox 16">
            <a:extLst>
              <a:ext uri="{FF2B5EF4-FFF2-40B4-BE49-F238E27FC236}">
                <a16:creationId xmlns:a16="http://schemas.microsoft.com/office/drawing/2014/main" id="{BDE7BADD-3483-6500-153C-9A3C965E0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9184" y="3011224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Multi-AZ</a:t>
            </a:r>
          </a:p>
        </p:txBody>
      </p:sp>
      <p:sp>
        <p:nvSpPr>
          <p:cNvPr id="87" name="TextBox 16">
            <a:extLst>
              <a:ext uri="{FF2B5EF4-FFF2-40B4-BE49-F238E27FC236}">
                <a16:creationId xmlns:a16="http://schemas.microsoft.com/office/drawing/2014/main" id="{5B518EC5-0B42-3C87-7FC7-F19CF9B0E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986" y="302081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2B6EF422-8D32-46B6-BB2A-C1897BD3D2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2889" y="3008873"/>
            <a:ext cx="229518" cy="2295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4838638-836B-9493-FD72-B33C19D0299B}"/>
              </a:ext>
            </a:extLst>
          </p:cNvPr>
          <p:cNvSpPr txBox="1"/>
          <p:nvPr/>
        </p:nvSpPr>
        <p:spPr>
          <a:xfrm>
            <a:off x="4972303" y="3625215"/>
            <a:ext cx="6286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Migration Architecture</a:t>
            </a:r>
            <a:endParaRPr lang="en-SG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50ED4A-1E3B-EB28-C9C2-66BD35FAE4D4}"/>
              </a:ext>
            </a:extLst>
          </p:cNvPr>
          <p:cNvSpPr txBox="1"/>
          <p:nvPr/>
        </p:nvSpPr>
        <p:spPr>
          <a:xfrm>
            <a:off x="4405533" y="4569880"/>
            <a:ext cx="69673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Our infrastructure is deployed on two AZs. This will protect us against an AZ outage.</a:t>
            </a:r>
          </a:p>
          <a:p>
            <a:endParaRPr lang="en-US" i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</a:rPr>
              <a:t>Do we have </a:t>
            </a:r>
            <a:r>
              <a:rPr lang="en-US" b="1" i="1" dirty="0">
                <a:solidFill>
                  <a:schemeClr val="bg1"/>
                </a:solidFill>
                <a:latin typeface="Consolas" panose="020B0609020204030204" pitchFamily="49" charset="0"/>
              </a:rPr>
              <a:t>backups</a:t>
            </a:r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</a:rPr>
              <a:t> of our data in the event of a fault?</a:t>
            </a:r>
          </a:p>
          <a:p>
            <a:endParaRPr lang="en-US" sz="1800" i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8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5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068351-662E-A59B-30A2-C70D55A1FC6C}"/>
              </a:ext>
            </a:extLst>
          </p:cNvPr>
          <p:cNvSpPr txBox="1"/>
          <p:nvPr/>
        </p:nvSpPr>
        <p:spPr>
          <a:xfrm>
            <a:off x="-4031197" y="4639065"/>
            <a:ext cx="10915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Cost</a:t>
            </a:r>
            <a:endParaRPr lang="en-SG" sz="24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BE409-562D-CC3C-2202-2C7E98ECA776}"/>
              </a:ext>
            </a:extLst>
          </p:cNvPr>
          <p:cNvSpPr/>
          <p:nvPr/>
        </p:nvSpPr>
        <p:spPr>
          <a:xfrm>
            <a:off x="5311969" y="279390"/>
            <a:ext cx="5673187" cy="323165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3BFEF8-A420-B5D6-04D0-E6517692C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11969" y="279390"/>
            <a:ext cx="3810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7FFFD7-A5FE-418B-BC97-0A20B063741B}"/>
              </a:ext>
            </a:extLst>
          </p:cNvPr>
          <p:cNvSpPr/>
          <p:nvPr/>
        </p:nvSpPr>
        <p:spPr>
          <a:xfrm>
            <a:off x="5613893" y="811545"/>
            <a:ext cx="5003321" cy="250899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5CFA08B6-AD49-B98E-A931-8A491F0E5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893" y="862475"/>
            <a:ext cx="979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2819064C-CF75-F383-0F3A-32EEA9D3E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775" y="2276928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D486696-B91B-A2F8-BF1C-7320D45B3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272" y="1846440"/>
            <a:ext cx="457200" cy="4572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4F1EC0D-CCB3-FFBA-6FBE-F5D898F9DCBC}"/>
              </a:ext>
            </a:extLst>
          </p:cNvPr>
          <p:cNvSpPr/>
          <p:nvPr/>
        </p:nvSpPr>
        <p:spPr>
          <a:xfrm>
            <a:off x="6897246" y="1252058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9AF9EB-96D7-CDC6-A98D-70C25B1A9E00}"/>
              </a:ext>
            </a:extLst>
          </p:cNvPr>
          <p:cNvSpPr/>
          <p:nvPr/>
        </p:nvSpPr>
        <p:spPr>
          <a:xfrm>
            <a:off x="6897246" y="2180783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97DE9BF0-A0A6-5DB5-7216-88E324BE6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257861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57" name="Rectangle 37">
            <a:extLst>
              <a:ext uri="{FF2B5EF4-FFF2-40B4-BE49-F238E27FC236}">
                <a16:creationId xmlns:a16="http://schemas.microsoft.com/office/drawing/2014/main" id="{CD47E243-87D9-4FED-9E64-3DBF3EE55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19686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58" name="Graphic 5">
            <a:extLst>
              <a:ext uri="{FF2B5EF4-FFF2-40B4-BE49-F238E27FC236}">
                <a16:creationId xmlns:a16="http://schemas.microsoft.com/office/drawing/2014/main" id="{A15411E9-A128-C966-6392-58D91782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1499860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16">
            <a:extLst>
              <a:ext uri="{FF2B5EF4-FFF2-40B4-BE49-F238E27FC236}">
                <a16:creationId xmlns:a16="http://schemas.microsoft.com/office/drawing/2014/main" id="{11FA73B6-F19C-CC79-F49E-949888490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281" y="301717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DF3F3B93-80F9-21FB-EFBC-C70BB12331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2184" y="3005233"/>
            <a:ext cx="229518" cy="229518"/>
          </a:xfrm>
          <a:prstGeom prst="rect">
            <a:avLst/>
          </a:prstGeom>
        </p:spPr>
      </p:pic>
      <p:sp>
        <p:nvSpPr>
          <p:cNvPr id="61" name="Rectangle 37">
            <a:extLst>
              <a:ext uri="{FF2B5EF4-FFF2-40B4-BE49-F238E27FC236}">
                <a16:creationId xmlns:a16="http://schemas.microsoft.com/office/drawing/2014/main" id="{A20A84AF-5505-0CA1-DD7D-BAE5C4AE7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74110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62" name="Graphic 5">
            <a:extLst>
              <a:ext uri="{FF2B5EF4-FFF2-40B4-BE49-F238E27FC236}">
                <a16:creationId xmlns:a16="http://schemas.microsoft.com/office/drawing/2014/main" id="{9B2F6638-D93F-FBB2-6606-1026B4617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2431284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95DE272-8771-E8A9-DC9F-8CA0E65A1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672524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sp>
        <p:nvSpPr>
          <p:cNvPr id="64" name="TextBox 19">
            <a:extLst>
              <a:ext uri="{FF2B5EF4-FFF2-40B4-BE49-F238E27FC236}">
                <a16:creationId xmlns:a16="http://schemas.microsoft.com/office/drawing/2014/main" id="{33D05D87-E772-94BA-9599-FE54381AF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468" y="2261660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DE490482-BAEF-891B-B7E3-03C7387C9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965" y="1831172"/>
            <a:ext cx="457200" cy="4572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292307EB-A9C8-AE37-260A-9E225341A7B6}"/>
              </a:ext>
            </a:extLst>
          </p:cNvPr>
          <p:cNvGrpSpPr>
            <a:grpSpLocks/>
          </p:cNvGrpSpPr>
          <p:nvPr/>
        </p:nvGrpSpPr>
        <p:grpSpPr bwMode="auto">
          <a:xfrm>
            <a:off x="7699306" y="1919599"/>
            <a:ext cx="266821" cy="331787"/>
            <a:chOff x="2684662" y="1051134"/>
            <a:chExt cx="1483636" cy="331243"/>
          </a:xfrm>
        </p:grpSpPr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6E49CEE1-0299-9095-B235-AADD04A47487}"/>
                </a:ext>
              </a:extLst>
            </p:cNvPr>
            <p:cNvSpPr/>
            <p:nvPr/>
          </p:nvSpPr>
          <p:spPr>
            <a:xfrm>
              <a:off x="2684662" y="1051134"/>
              <a:ext cx="915570" cy="331243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5875">
              <a:solidFill>
                <a:srgbClr val="9BA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A1B9EB5-73F3-599C-11C0-B8292CCE59DC}"/>
                </a:ext>
              </a:extLst>
            </p:cNvPr>
            <p:cNvCxnSpPr>
              <a:cxnSpLocks/>
            </p:cNvCxnSpPr>
            <p:nvPr/>
          </p:nvCxnSpPr>
          <p:spPr>
            <a:xfrm>
              <a:off x="3595472" y="1215963"/>
              <a:ext cx="572826" cy="0"/>
            </a:xfrm>
            <a:prstGeom prst="straightConnector1">
              <a:avLst/>
            </a:prstGeom>
            <a:ln w="15875">
              <a:solidFill>
                <a:srgbClr val="9BA7B6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0A59329-98ED-5010-9362-9E507A7498E4}"/>
              </a:ext>
            </a:extLst>
          </p:cNvPr>
          <p:cNvSpPr/>
          <p:nvPr/>
        </p:nvSpPr>
        <p:spPr>
          <a:xfrm>
            <a:off x="8590974" y="124200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2FD54E5-9FE7-F2C1-638B-B182DFD5A307}"/>
              </a:ext>
            </a:extLst>
          </p:cNvPr>
          <p:cNvSpPr/>
          <p:nvPr/>
        </p:nvSpPr>
        <p:spPr>
          <a:xfrm>
            <a:off x="8590974" y="217073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1" name="Rectangle 37">
            <a:extLst>
              <a:ext uri="{FF2B5EF4-FFF2-40B4-BE49-F238E27FC236}">
                <a16:creationId xmlns:a16="http://schemas.microsoft.com/office/drawing/2014/main" id="{EB6DD995-38C3-5770-07E3-111AA842D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24781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72" name="Rectangle 37">
            <a:extLst>
              <a:ext uri="{FF2B5EF4-FFF2-40B4-BE49-F238E27FC236}">
                <a16:creationId xmlns:a16="http://schemas.microsoft.com/office/drawing/2014/main" id="{11395035-3EF4-E317-8BF0-CFACA7894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18681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73" name="Graphic 5">
            <a:extLst>
              <a:ext uri="{FF2B5EF4-FFF2-40B4-BE49-F238E27FC236}">
                <a16:creationId xmlns:a16="http://schemas.microsoft.com/office/drawing/2014/main" id="{9147A315-E8E1-C5FA-6BD9-800851256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1489809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37">
            <a:extLst>
              <a:ext uri="{FF2B5EF4-FFF2-40B4-BE49-F238E27FC236}">
                <a16:creationId xmlns:a16="http://schemas.microsoft.com/office/drawing/2014/main" id="{60F67E81-E017-3077-74E2-E0472CEFC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73104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pic>
        <p:nvPicPr>
          <p:cNvPr id="75" name="Graphic 5">
            <a:extLst>
              <a:ext uri="{FF2B5EF4-FFF2-40B4-BE49-F238E27FC236}">
                <a16:creationId xmlns:a16="http://schemas.microsoft.com/office/drawing/2014/main" id="{81A4F17F-8F53-E594-7773-A134DEC3D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2421233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701B0188-15F3-6242-964C-0EE88CF98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66247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DA1946D-7B30-1F0F-7047-7CA8C60343E6}"/>
              </a:ext>
            </a:extLst>
          </p:cNvPr>
          <p:cNvSpPr/>
          <p:nvPr/>
        </p:nvSpPr>
        <p:spPr>
          <a:xfrm>
            <a:off x="9576111" y="123501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E3B6D07-AFBD-9401-418D-C68C6A2FEE65}"/>
              </a:ext>
            </a:extLst>
          </p:cNvPr>
          <p:cNvSpPr/>
          <p:nvPr/>
        </p:nvSpPr>
        <p:spPr>
          <a:xfrm>
            <a:off x="9576111" y="216374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9" name="Rectangle 37">
            <a:extLst>
              <a:ext uri="{FF2B5EF4-FFF2-40B4-BE49-F238E27FC236}">
                <a16:creationId xmlns:a16="http://schemas.microsoft.com/office/drawing/2014/main" id="{16FC9B06-D7D8-A229-B05B-16BAC72F1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24082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80" name="Rectangle 37">
            <a:extLst>
              <a:ext uri="{FF2B5EF4-FFF2-40B4-BE49-F238E27FC236}">
                <a16:creationId xmlns:a16="http://schemas.microsoft.com/office/drawing/2014/main" id="{D875B6CE-AD78-DE66-451E-C347F7CAD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17982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sp>
        <p:nvSpPr>
          <p:cNvPr id="81" name="Rectangle 37">
            <a:extLst>
              <a:ext uri="{FF2B5EF4-FFF2-40B4-BE49-F238E27FC236}">
                <a16:creationId xmlns:a16="http://schemas.microsoft.com/office/drawing/2014/main" id="{EBA232BF-9C98-D641-B7E5-9716C7C65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72405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(Primary)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2CC8516-B357-8BC9-E5AF-679B5C518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65548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(Secondary)</a:t>
            </a:r>
          </a:p>
        </p:txBody>
      </p:sp>
      <p:pic>
        <p:nvPicPr>
          <p:cNvPr id="83" name="Graphic 6">
            <a:extLst>
              <a:ext uri="{FF2B5EF4-FFF2-40B4-BE49-F238E27FC236}">
                <a16:creationId xmlns:a16="http://schemas.microsoft.com/office/drawing/2014/main" id="{62179324-4B4B-CD56-87D1-3E580B575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1484097"/>
            <a:ext cx="253942" cy="25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Graphic 6">
            <a:extLst>
              <a:ext uri="{FF2B5EF4-FFF2-40B4-BE49-F238E27FC236}">
                <a16:creationId xmlns:a16="http://schemas.microsoft.com/office/drawing/2014/main" id="{7EFA1514-4113-7E95-4C55-61AB00371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2413371"/>
            <a:ext cx="256092" cy="25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F3BD14A9-8FBA-5310-2B74-0850A0010D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1319" y="2990959"/>
            <a:ext cx="245278" cy="245278"/>
          </a:xfrm>
          <a:prstGeom prst="rect">
            <a:avLst/>
          </a:prstGeom>
        </p:spPr>
      </p:pic>
      <p:sp>
        <p:nvSpPr>
          <p:cNvPr id="86" name="TextBox 16">
            <a:extLst>
              <a:ext uri="{FF2B5EF4-FFF2-40B4-BE49-F238E27FC236}">
                <a16:creationId xmlns:a16="http://schemas.microsoft.com/office/drawing/2014/main" id="{676908C4-CAEB-6B3A-B447-2DB732756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9184" y="3011224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Multi-AZ</a:t>
            </a:r>
          </a:p>
        </p:txBody>
      </p:sp>
      <p:sp>
        <p:nvSpPr>
          <p:cNvPr id="87" name="TextBox 16">
            <a:extLst>
              <a:ext uri="{FF2B5EF4-FFF2-40B4-BE49-F238E27FC236}">
                <a16:creationId xmlns:a16="http://schemas.microsoft.com/office/drawing/2014/main" id="{55E73E15-E8A9-5404-2CB3-FA4784929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986" y="302081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FB7367A8-1C77-EC4E-D2B4-D68F208CFE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2889" y="3008873"/>
            <a:ext cx="229518" cy="2295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7E6C5515-0B70-A3D1-B880-1606C44A78FF}"/>
              </a:ext>
            </a:extLst>
          </p:cNvPr>
          <p:cNvSpPr txBox="1"/>
          <p:nvPr/>
        </p:nvSpPr>
        <p:spPr>
          <a:xfrm>
            <a:off x="4972303" y="3625215"/>
            <a:ext cx="6286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Migration Architecture</a:t>
            </a:r>
            <a:endParaRPr lang="en-SG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1D411CC-CF78-F89A-32D6-CEA827F78F93}"/>
              </a:ext>
            </a:extLst>
          </p:cNvPr>
          <p:cNvSpPr txBox="1"/>
          <p:nvPr/>
        </p:nvSpPr>
        <p:spPr>
          <a:xfrm>
            <a:off x="4405533" y="4569880"/>
            <a:ext cx="6967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What can we do to prevent attackers from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</a:rPr>
              <a:t>taking control </a:t>
            </a:r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of our AWS accounts and infrastructure?</a:t>
            </a:r>
          </a:p>
          <a:p>
            <a:endParaRPr lang="en-US" i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Is our application resilient to </a:t>
            </a:r>
            <a:r>
              <a:rPr lang="en-US" sz="1800" b="1" i="1" dirty="0">
                <a:solidFill>
                  <a:schemeClr val="bg1"/>
                </a:solidFill>
                <a:latin typeface="Consolas" panose="020B0609020204030204" pitchFamily="49" charset="0"/>
              </a:rPr>
              <a:t>DDoS</a:t>
            </a:r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 attacks?</a:t>
            </a:r>
          </a:p>
        </p:txBody>
      </p:sp>
    </p:spTree>
    <p:extLst>
      <p:ext uri="{BB962C8B-B14F-4D97-AF65-F5344CB8AC3E}">
        <p14:creationId xmlns:p14="http://schemas.microsoft.com/office/powerpoint/2010/main" val="27173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068351-662E-A59B-30A2-C70D55A1FC6C}"/>
              </a:ext>
            </a:extLst>
          </p:cNvPr>
          <p:cNvSpPr txBox="1"/>
          <p:nvPr/>
        </p:nvSpPr>
        <p:spPr>
          <a:xfrm>
            <a:off x="-4031197" y="4639065"/>
            <a:ext cx="10915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Cost</a:t>
            </a:r>
            <a:endParaRPr lang="en-SG" sz="2400" dirty="0"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B6144-5436-B161-2B2A-A5589400A1E4}"/>
              </a:ext>
            </a:extLst>
          </p:cNvPr>
          <p:cNvSpPr/>
          <p:nvPr/>
        </p:nvSpPr>
        <p:spPr>
          <a:xfrm>
            <a:off x="5311969" y="279390"/>
            <a:ext cx="5673187" cy="323165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004D07-73FD-790B-94B9-68D69281D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11969" y="279390"/>
            <a:ext cx="3810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0103CD-5FDD-A3B4-32AB-8FBEC32DFAAD}"/>
              </a:ext>
            </a:extLst>
          </p:cNvPr>
          <p:cNvSpPr/>
          <p:nvPr/>
        </p:nvSpPr>
        <p:spPr>
          <a:xfrm>
            <a:off x="5613893" y="811545"/>
            <a:ext cx="5003321" cy="250899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90F509AC-D7B7-3C8F-7FD7-FD545F286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893" y="862475"/>
            <a:ext cx="979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46AB4195-4D8A-DC2C-0F48-F48D3BC56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775" y="2276928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18C7B5D-03DF-9279-EDC8-2FD4A24BB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272" y="1846440"/>
            <a:ext cx="457200" cy="4572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31AA21D-DCBB-8DC8-516A-8C30E407EB53}"/>
              </a:ext>
            </a:extLst>
          </p:cNvPr>
          <p:cNvSpPr/>
          <p:nvPr/>
        </p:nvSpPr>
        <p:spPr>
          <a:xfrm>
            <a:off x="6897246" y="1252058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CACA31-4014-9BA1-2899-F087190AAD50}"/>
              </a:ext>
            </a:extLst>
          </p:cNvPr>
          <p:cNvSpPr/>
          <p:nvPr/>
        </p:nvSpPr>
        <p:spPr>
          <a:xfrm>
            <a:off x="6897246" y="2180783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DA32E611-7E71-8DEE-8920-B7026A302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257861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57" name="Rectangle 37">
            <a:extLst>
              <a:ext uri="{FF2B5EF4-FFF2-40B4-BE49-F238E27FC236}">
                <a16:creationId xmlns:a16="http://schemas.microsoft.com/office/drawing/2014/main" id="{52A35DC1-960A-B6F4-11F1-DDF080B12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19686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58" name="Graphic 5">
            <a:extLst>
              <a:ext uri="{FF2B5EF4-FFF2-40B4-BE49-F238E27FC236}">
                <a16:creationId xmlns:a16="http://schemas.microsoft.com/office/drawing/2014/main" id="{2A95E1E7-0BFC-68CF-D36D-9077E2FBD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1499860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16">
            <a:extLst>
              <a:ext uri="{FF2B5EF4-FFF2-40B4-BE49-F238E27FC236}">
                <a16:creationId xmlns:a16="http://schemas.microsoft.com/office/drawing/2014/main" id="{C5C37ED0-BB9F-0E92-D516-9BF30DF94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281" y="301717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59E60931-AC00-1FB3-9532-60086A8A29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2184" y="3005233"/>
            <a:ext cx="229518" cy="229518"/>
          </a:xfrm>
          <a:prstGeom prst="rect">
            <a:avLst/>
          </a:prstGeom>
        </p:spPr>
      </p:pic>
      <p:sp>
        <p:nvSpPr>
          <p:cNvPr id="61" name="Rectangle 37">
            <a:extLst>
              <a:ext uri="{FF2B5EF4-FFF2-40B4-BE49-F238E27FC236}">
                <a16:creationId xmlns:a16="http://schemas.microsoft.com/office/drawing/2014/main" id="{EF782398-FF3F-2D9F-EB28-181A64B4A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74110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62" name="Graphic 5">
            <a:extLst>
              <a:ext uri="{FF2B5EF4-FFF2-40B4-BE49-F238E27FC236}">
                <a16:creationId xmlns:a16="http://schemas.microsoft.com/office/drawing/2014/main" id="{7DFE55E5-609D-3BDE-9CC1-6DB886A6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2431284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BA9BD47-AF81-24E3-0076-F0A3DD320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672524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sp>
        <p:nvSpPr>
          <p:cNvPr id="64" name="TextBox 19">
            <a:extLst>
              <a:ext uri="{FF2B5EF4-FFF2-40B4-BE49-F238E27FC236}">
                <a16:creationId xmlns:a16="http://schemas.microsoft.com/office/drawing/2014/main" id="{A93F817F-85DF-BBD1-812D-85217365B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468" y="2261660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A0BB8B55-3F81-FC4F-2136-FF88A984F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965" y="1831172"/>
            <a:ext cx="457200" cy="4572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01DD607A-76B3-E459-D9CE-717A01955CDD}"/>
              </a:ext>
            </a:extLst>
          </p:cNvPr>
          <p:cNvGrpSpPr>
            <a:grpSpLocks/>
          </p:cNvGrpSpPr>
          <p:nvPr/>
        </p:nvGrpSpPr>
        <p:grpSpPr bwMode="auto">
          <a:xfrm>
            <a:off x="7699306" y="1919599"/>
            <a:ext cx="266821" cy="331787"/>
            <a:chOff x="2684662" y="1051134"/>
            <a:chExt cx="1483636" cy="331243"/>
          </a:xfrm>
        </p:grpSpPr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C8DAB8D8-1041-BE46-4A77-18878B7370C8}"/>
                </a:ext>
              </a:extLst>
            </p:cNvPr>
            <p:cNvSpPr/>
            <p:nvPr/>
          </p:nvSpPr>
          <p:spPr>
            <a:xfrm>
              <a:off x="2684662" y="1051134"/>
              <a:ext cx="915570" cy="331243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5875">
              <a:solidFill>
                <a:srgbClr val="9BA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EB4C6ED-F61D-E808-34C4-4AC5C255A527}"/>
                </a:ext>
              </a:extLst>
            </p:cNvPr>
            <p:cNvCxnSpPr>
              <a:cxnSpLocks/>
            </p:cNvCxnSpPr>
            <p:nvPr/>
          </p:nvCxnSpPr>
          <p:spPr>
            <a:xfrm>
              <a:off x="3595472" y="1215963"/>
              <a:ext cx="572826" cy="0"/>
            </a:xfrm>
            <a:prstGeom prst="straightConnector1">
              <a:avLst/>
            </a:prstGeom>
            <a:ln w="15875">
              <a:solidFill>
                <a:srgbClr val="9BA7B6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BA164080-5410-6734-206E-144C746B49DB}"/>
              </a:ext>
            </a:extLst>
          </p:cNvPr>
          <p:cNvSpPr/>
          <p:nvPr/>
        </p:nvSpPr>
        <p:spPr>
          <a:xfrm>
            <a:off x="8590974" y="124200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431902-530A-861A-A5E7-BA4AAC91D802}"/>
              </a:ext>
            </a:extLst>
          </p:cNvPr>
          <p:cNvSpPr/>
          <p:nvPr/>
        </p:nvSpPr>
        <p:spPr>
          <a:xfrm>
            <a:off x="8590974" y="217073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1" name="Rectangle 37">
            <a:extLst>
              <a:ext uri="{FF2B5EF4-FFF2-40B4-BE49-F238E27FC236}">
                <a16:creationId xmlns:a16="http://schemas.microsoft.com/office/drawing/2014/main" id="{57B7DDE0-BBD9-A696-304C-88C57C231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24781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72" name="Rectangle 37">
            <a:extLst>
              <a:ext uri="{FF2B5EF4-FFF2-40B4-BE49-F238E27FC236}">
                <a16:creationId xmlns:a16="http://schemas.microsoft.com/office/drawing/2014/main" id="{0757143F-73F6-1E5A-FC48-227CA380E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18681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73" name="Graphic 5">
            <a:extLst>
              <a:ext uri="{FF2B5EF4-FFF2-40B4-BE49-F238E27FC236}">
                <a16:creationId xmlns:a16="http://schemas.microsoft.com/office/drawing/2014/main" id="{00CAC45B-3737-EAA4-077D-E81EF7912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1489809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37">
            <a:extLst>
              <a:ext uri="{FF2B5EF4-FFF2-40B4-BE49-F238E27FC236}">
                <a16:creationId xmlns:a16="http://schemas.microsoft.com/office/drawing/2014/main" id="{1CE8415F-BA83-EB53-DF49-D05084DCD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73104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pic>
        <p:nvPicPr>
          <p:cNvPr id="75" name="Graphic 5">
            <a:extLst>
              <a:ext uri="{FF2B5EF4-FFF2-40B4-BE49-F238E27FC236}">
                <a16:creationId xmlns:a16="http://schemas.microsoft.com/office/drawing/2014/main" id="{8A5E9423-A05F-9A25-C3A6-FC42DD3E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2421233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00421E6-6E06-D710-BE5F-DA28C81FF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66247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D1D19E6-61E7-CB1A-98C9-2B18E8AAFE4F}"/>
              </a:ext>
            </a:extLst>
          </p:cNvPr>
          <p:cNvSpPr/>
          <p:nvPr/>
        </p:nvSpPr>
        <p:spPr>
          <a:xfrm>
            <a:off x="9576111" y="123501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63A666D-2119-E7C2-7A99-4308B82CAF44}"/>
              </a:ext>
            </a:extLst>
          </p:cNvPr>
          <p:cNvSpPr/>
          <p:nvPr/>
        </p:nvSpPr>
        <p:spPr>
          <a:xfrm>
            <a:off x="9576111" y="216374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9" name="Rectangle 37">
            <a:extLst>
              <a:ext uri="{FF2B5EF4-FFF2-40B4-BE49-F238E27FC236}">
                <a16:creationId xmlns:a16="http://schemas.microsoft.com/office/drawing/2014/main" id="{BAEDD0A0-F124-F8FA-D00D-EA1B0E51A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24082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80" name="Rectangle 37">
            <a:extLst>
              <a:ext uri="{FF2B5EF4-FFF2-40B4-BE49-F238E27FC236}">
                <a16:creationId xmlns:a16="http://schemas.microsoft.com/office/drawing/2014/main" id="{F34A7264-EBFA-2526-D707-37E26B7B9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17982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sp>
        <p:nvSpPr>
          <p:cNvPr id="81" name="Rectangle 37">
            <a:extLst>
              <a:ext uri="{FF2B5EF4-FFF2-40B4-BE49-F238E27FC236}">
                <a16:creationId xmlns:a16="http://schemas.microsoft.com/office/drawing/2014/main" id="{66B04E57-4383-77B2-FFC8-8C9C71332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72405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(Primary)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62C6AB6-070A-65DF-1461-2916406D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65548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(Secondary)</a:t>
            </a:r>
          </a:p>
        </p:txBody>
      </p:sp>
      <p:pic>
        <p:nvPicPr>
          <p:cNvPr id="83" name="Graphic 6">
            <a:extLst>
              <a:ext uri="{FF2B5EF4-FFF2-40B4-BE49-F238E27FC236}">
                <a16:creationId xmlns:a16="http://schemas.microsoft.com/office/drawing/2014/main" id="{AE983CF7-A0D8-2F3E-7A8F-D3C1A60E9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1484097"/>
            <a:ext cx="253942" cy="25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Graphic 6">
            <a:extLst>
              <a:ext uri="{FF2B5EF4-FFF2-40B4-BE49-F238E27FC236}">
                <a16:creationId xmlns:a16="http://schemas.microsoft.com/office/drawing/2014/main" id="{927DA26C-DD0C-953E-A7F2-A818897F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2413371"/>
            <a:ext cx="256092" cy="25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FF263209-3670-11D6-B4BB-07F65DE89E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1319" y="2990959"/>
            <a:ext cx="245278" cy="245278"/>
          </a:xfrm>
          <a:prstGeom prst="rect">
            <a:avLst/>
          </a:prstGeom>
        </p:spPr>
      </p:pic>
      <p:sp>
        <p:nvSpPr>
          <p:cNvPr id="86" name="TextBox 16">
            <a:extLst>
              <a:ext uri="{FF2B5EF4-FFF2-40B4-BE49-F238E27FC236}">
                <a16:creationId xmlns:a16="http://schemas.microsoft.com/office/drawing/2014/main" id="{CB148C4D-C1A2-69F0-552A-81E774A47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9184" y="3011224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Multi-AZ</a:t>
            </a:r>
          </a:p>
        </p:txBody>
      </p:sp>
      <p:sp>
        <p:nvSpPr>
          <p:cNvPr id="87" name="TextBox 16">
            <a:extLst>
              <a:ext uri="{FF2B5EF4-FFF2-40B4-BE49-F238E27FC236}">
                <a16:creationId xmlns:a16="http://schemas.microsoft.com/office/drawing/2014/main" id="{951EF13C-C8A7-BB72-EE1F-6522F91EC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986" y="302081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4F9F09A8-254B-47F3-B635-60E39B8928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2889" y="3008873"/>
            <a:ext cx="229518" cy="2295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D568751-908E-F214-A793-1A78DFC88299}"/>
              </a:ext>
            </a:extLst>
          </p:cNvPr>
          <p:cNvSpPr txBox="1"/>
          <p:nvPr/>
        </p:nvSpPr>
        <p:spPr>
          <a:xfrm>
            <a:off x="4972303" y="3625215"/>
            <a:ext cx="6286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Migration Architecture</a:t>
            </a:r>
            <a:endParaRPr lang="en-SG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79663D-E89C-DB58-0122-915CC15ABD7F}"/>
              </a:ext>
            </a:extLst>
          </p:cNvPr>
          <p:cNvSpPr txBox="1"/>
          <p:nvPr/>
        </p:nvSpPr>
        <p:spPr>
          <a:xfrm>
            <a:off x="4405533" y="4569880"/>
            <a:ext cx="6967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Do we have metrics on-hand to tell if our architecture is able to handle demand?</a:t>
            </a:r>
          </a:p>
          <a:p>
            <a:endParaRPr lang="en-US" i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Where are our logs? Are they centralised?</a:t>
            </a:r>
          </a:p>
        </p:txBody>
      </p:sp>
    </p:spTree>
    <p:extLst>
      <p:ext uri="{BB962C8B-B14F-4D97-AF65-F5344CB8AC3E}">
        <p14:creationId xmlns:p14="http://schemas.microsoft.com/office/powerpoint/2010/main" val="8038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5843-18D2-01EE-C00F-3E40FACA4A60}"/>
              </a:ext>
            </a:extLst>
          </p:cNvPr>
          <p:cNvSpPr txBox="1"/>
          <p:nvPr/>
        </p:nvSpPr>
        <p:spPr>
          <a:xfrm>
            <a:off x="638175" y="2706895"/>
            <a:ext cx="109156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Organisations build their data architecture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in the cloud.</a:t>
            </a:r>
          </a:p>
        </p:txBody>
      </p:sp>
    </p:spTree>
    <p:extLst>
      <p:ext uri="{BB962C8B-B14F-4D97-AF65-F5344CB8AC3E}">
        <p14:creationId xmlns:p14="http://schemas.microsoft.com/office/powerpoint/2010/main" val="15629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068351-662E-A59B-30A2-C70D55A1FC6C}"/>
              </a:ext>
            </a:extLst>
          </p:cNvPr>
          <p:cNvSpPr txBox="1"/>
          <p:nvPr/>
        </p:nvSpPr>
        <p:spPr>
          <a:xfrm>
            <a:off x="-4031197" y="4639065"/>
            <a:ext cx="109156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Scalability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Reliability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Security</a:t>
            </a:r>
          </a:p>
          <a:p>
            <a:pPr algn="ctr"/>
            <a:r>
              <a:rPr lang="en-US" sz="24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Observability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Cost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76A7A6-E661-7BEA-11B6-F00CBF3A831C}"/>
              </a:ext>
            </a:extLst>
          </p:cNvPr>
          <p:cNvSpPr/>
          <p:nvPr/>
        </p:nvSpPr>
        <p:spPr>
          <a:xfrm>
            <a:off x="5311969" y="279390"/>
            <a:ext cx="5673187" cy="323165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95C12D-9218-3FC7-963C-C272586A5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11969" y="279390"/>
            <a:ext cx="3810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20AABE-E09D-3042-E964-E9F86648E471}"/>
              </a:ext>
            </a:extLst>
          </p:cNvPr>
          <p:cNvSpPr/>
          <p:nvPr/>
        </p:nvSpPr>
        <p:spPr>
          <a:xfrm>
            <a:off x="5613893" y="811545"/>
            <a:ext cx="5003321" cy="250899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D9169084-E1AA-3961-CE9B-01E5F3E45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893" y="862475"/>
            <a:ext cx="979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52" name="TextBox 19">
            <a:extLst>
              <a:ext uri="{FF2B5EF4-FFF2-40B4-BE49-F238E27FC236}">
                <a16:creationId xmlns:a16="http://schemas.microsoft.com/office/drawing/2014/main" id="{B4F96EDE-BE48-8EFC-07E0-73E93CBD1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775" y="2276928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D3FD1F8C-0469-155A-2B9C-7F0219EEC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9272" y="1846440"/>
            <a:ext cx="457200" cy="4572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E2B58E2-0A29-7BF3-C031-A0C002FC8CE0}"/>
              </a:ext>
            </a:extLst>
          </p:cNvPr>
          <p:cNvSpPr/>
          <p:nvPr/>
        </p:nvSpPr>
        <p:spPr>
          <a:xfrm>
            <a:off x="6897246" y="1252058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8F95EB-70AE-0755-69E9-0AA2BD58068E}"/>
              </a:ext>
            </a:extLst>
          </p:cNvPr>
          <p:cNvSpPr/>
          <p:nvPr/>
        </p:nvSpPr>
        <p:spPr>
          <a:xfrm>
            <a:off x="6897246" y="2180783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6495F411-B2FD-18B2-78FB-E632500B0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257861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57" name="Rectangle 37">
            <a:extLst>
              <a:ext uri="{FF2B5EF4-FFF2-40B4-BE49-F238E27FC236}">
                <a16:creationId xmlns:a16="http://schemas.microsoft.com/office/drawing/2014/main" id="{322083A6-088F-434D-FF79-59724A7CE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19686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58" name="Graphic 5">
            <a:extLst>
              <a:ext uri="{FF2B5EF4-FFF2-40B4-BE49-F238E27FC236}">
                <a16:creationId xmlns:a16="http://schemas.microsoft.com/office/drawing/2014/main" id="{0CEE5E15-C193-84E2-6B57-8DA0FB0D2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1499860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16">
            <a:extLst>
              <a:ext uri="{FF2B5EF4-FFF2-40B4-BE49-F238E27FC236}">
                <a16:creationId xmlns:a16="http://schemas.microsoft.com/office/drawing/2014/main" id="{DFE3CCF5-B32E-F99F-BF5E-15A160775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5281" y="301717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CCF7D968-8C32-B9BB-6332-D7C2FB10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2184" y="3005233"/>
            <a:ext cx="229518" cy="229518"/>
          </a:xfrm>
          <a:prstGeom prst="rect">
            <a:avLst/>
          </a:prstGeom>
        </p:spPr>
      </p:pic>
      <p:sp>
        <p:nvSpPr>
          <p:cNvPr id="61" name="Rectangle 37">
            <a:extLst>
              <a:ext uri="{FF2B5EF4-FFF2-40B4-BE49-F238E27FC236}">
                <a16:creationId xmlns:a16="http://schemas.microsoft.com/office/drawing/2014/main" id="{2A3F5DB1-2944-1BD7-02EF-A8A293A46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174110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62" name="Graphic 5">
            <a:extLst>
              <a:ext uri="{FF2B5EF4-FFF2-40B4-BE49-F238E27FC236}">
                <a16:creationId xmlns:a16="http://schemas.microsoft.com/office/drawing/2014/main" id="{D82DE828-3C4F-29E7-FD42-A961607D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158195" y="2431284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C791B76-704A-1330-7896-5BE3E2BD4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837" y="2672524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sp>
        <p:nvSpPr>
          <p:cNvPr id="64" name="TextBox 19">
            <a:extLst>
              <a:ext uri="{FF2B5EF4-FFF2-40B4-BE49-F238E27FC236}">
                <a16:creationId xmlns:a16="http://schemas.microsoft.com/office/drawing/2014/main" id="{366FE622-1802-2440-7898-D4B7C7813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3468" y="2261660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77EE4786-E2EB-DADD-180D-C93EEB6C5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1965" y="1831172"/>
            <a:ext cx="457200" cy="4572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6CA03385-0ACE-A062-299F-D8156AD0E2C5}"/>
              </a:ext>
            </a:extLst>
          </p:cNvPr>
          <p:cNvGrpSpPr>
            <a:grpSpLocks/>
          </p:cNvGrpSpPr>
          <p:nvPr/>
        </p:nvGrpSpPr>
        <p:grpSpPr bwMode="auto">
          <a:xfrm>
            <a:off x="7699306" y="1919599"/>
            <a:ext cx="266821" cy="331787"/>
            <a:chOff x="2684662" y="1051134"/>
            <a:chExt cx="1483636" cy="331243"/>
          </a:xfrm>
        </p:grpSpPr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CB41A03E-880B-11F9-2A5C-28CB43204256}"/>
                </a:ext>
              </a:extLst>
            </p:cNvPr>
            <p:cNvSpPr/>
            <p:nvPr/>
          </p:nvSpPr>
          <p:spPr>
            <a:xfrm>
              <a:off x="2684662" y="1051134"/>
              <a:ext cx="915570" cy="331243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5875">
              <a:solidFill>
                <a:srgbClr val="9BA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414C364-FD19-768B-957E-3C489F931AA6}"/>
                </a:ext>
              </a:extLst>
            </p:cNvPr>
            <p:cNvCxnSpPr>
              <a:cxnSpLocks/>
            </p:cNvCxnSpPr>
            <p:nvPr/>
          </p:nvCxnSpPr>
          <p:spPr>
            <a:xfrm>
              <a:off x="3595472" y="1215963"/>
              <a:ext cx="572826" cy="0"/>
            </a:xfrm>
            <a:prstGeom prst="straightConnector1">
              <a:avLst/>
            </a:prstGeom>
            <a:ln w="15875">
              <a:solidFill>
                <a:srgbClr val="9BA7B6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4110DE7E-41F3-72C5-842B-8A32B6B05D2F}"/>
              </a:ext>
            </a:extLst>
          </p:cNvPr>
          <p:cNvSpPr/>
          <p:nvPr/>
        </p:nvSpPr>
        <p:spPr>
          <a:xfrm>
            <a:off x="8590974" y="124200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0B1D80-0C81-5CF2-0038-7276D95F2AC4}"/>
              </a:ext>
            </a:extLst>
          </p:cNvPr>
          <p:cNvSpPr/>
          <p:nvPr/>
        </p:nvSpPr>
        <p:spPr>
          <a:xfrm>
            <a:off x="8590974" y="217073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1" name="Rectangle 37">
            <a:extLst>
              <a:ext uri="{FF2B5EF4-FFF2-40B4-BE49-F238E27FC236}">
                <a16:creationId xmlns:a16="http://schemas.microsoft.com/office/drawing/2014/main" id="{EDB824CC-6325-FA36-0133-6F8516682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24781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72" name="Rectangle 37">
            <a:extLst>
              <a:ext uri="{FF2B5EF4-FFF2-40B4-BE49-F238E27FC236}">
                <a16:creationId xmlns:a16="http://schemas.microsoft.com/office/drawing/2014/main" id="{3334FB7A-BB35-8D3B-3F50-F846E5244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18681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73" name="Graphic 5">
            <a:extLst>
              <a:ext uri="{FF2B5EF4-FFF2-40B4-BE49-F238E27FC236}">
                <a16:creationId xmlns:a16="http://schemas.microsoft.com/office/drawing/2014/main" id="{F965CB86-38D7-DFE5-490E-C54F7B8A4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1489809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37">
            <a:extLst>
              <a:ext uri="{FF2B5EF4-FFF2-40B4-BE49-F238E27FC236}">
                <a16:creationId xmlns:a16="http://schemas.microsoft.com/office/drawing/2014/main" id="{671079B7-729F-A9DA-BED9-4D68815DE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173104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pic>
        <p:nvPicPr>
          <p:cNvPr id="75" name="Graphic 5">
            <a:extLst>
              <a:ext uri="{FF2B5EF4-FFF2-40B4-BE49-F238E27FC236}">
                <a16:creationId xmlns:a16="http://schemas.microsoft.com/office/drawing/2014/main" id="{244E2494-FE47-70B7-3F87-7BB9AD16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851923" y="2421233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FF1B486-3FBE-D81A-BEE8-DD435A797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6565" y="266247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FF0F6F0-851D-B360-E32C-A68171EE1A59}"/>
              </a:ext>
            </a:extLst>
          </p:cNvPr>
          <p:cNvSpPr/>
          <p:nvPr/>
        </p:nvSpPr>
        <p:spPr>
          <a:xfrm>
            <a:off x="9576111" y="123501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5B9EBE-7B3C-AA6D-D46F-B6F97EA13803}"/>
              </a:ext>
            </a:extLst>
          </p:cNvPr>
          <p:cNvSpPr/>
          <p:nvPr/>
        </p:nvSpPr>
        <p:spPr>
          <a:xfrm>
            <a:off x="9576111" y="216374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9" name="Rectangle 37">
            <a:extLst>
              <a:ext uri="{FF2B5EF4-FFF2-40B4-BE49-F238E27FC236}">
                <a16:creationId xmlns:a16="http://schemas.microsoft.com/office/drawing/2014/main" id="{A98D4E5C-5726-A56A-EF33-F3AB3E4AD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240820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80" name="Rectangle 37">
            <a:extLst>
              <a:ext uri="{FF2B5EF4-FFF2-40B4-BE49-F238E27FC236}">
                <a16:creationId xmlns:a16="http://schemas.microsoft.com/office/drawing/2014/main" id="{4EB9529B-6585-8E5B-D6A2-32E8A333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17982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sp>
        <p:nvSpPr>
          <p:cNvPr id="81" name="Rectangle 37">
            <a:extLst>
              <a:ext uri="{FF2B5EF4-FFF2-40B4-BE49-F238E27FC236}">
                <a16:creationId xmlns:a16="http://schemas.microsoft.com/office/drawing/2014/main" id="{D06CEEE9-D76A-F299-E1E0-CA0BA0184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172405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(Primary)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45135CB-BF5C-0544-A624-5EBD0EB5D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1702" y="265548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(Secondary)</a:t>
            </a:r>
          </a:p>
        </p:txBody>
      </p:sp>
      <p:pic>
        <p:nvPicPr>
          <p:cNvPr id="83" name="Graphic 6">
            <a:extLst>
              <a:ext uri="{FF2B5EF4-FFF2-40B4-BE49-F238E27FC236}">
                <a16:creationId xmlns:a16="http://schemas.microsoft.com/office/drawing/2014/main" id="{B34F7876-4414-A73D-DB23-44B499959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1484097"/>
            <a:ext cx="253942" cy="25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Graphic 6">
            <a:extLst>
              <a:ext uri="{FF2B5EF4-FFF2-40B4-BE49-F238E27FC236}">
                <a16:creationId xmlns:a16="http://schemas.microsoft.com/office/drawing/2014/main" id="{EB892985-9F9D-8355-58D1-CE0F2B7FA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849119" y="2413371"/>
            <a:ext cx="256092" cy="25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0DBF4FBD-34C0-0B0D-011B-EE46B948A3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1319" y="2990959"/>
            <a:ext cx="245278" cy="245278"/>
          </a:xfrm>
          <a:prstGeom prst="rect">
            <a:avLst/>
          </a:prstGeom>
        </p:spPr>
      </p:pic>
      <p:sp>
        <p:nvSpPr>
          <p:cNvPr id="86" name="TextBox 16">
            <a:extLst>
              <a:ext uri="{FF2B5EF4-FFF2-40B4-BE49-F238E27FC236}">
                <a16:creationId xmlns:a16="http://schemas.microsoft.com/office/drawing/2014/main" id="{D500FD82-2C03-2526-1C44-922C76DB8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9184" y="3011224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Multi-AZ</a:t>
            </a:r>
          </a:p>
        </p:txBody>
      </p:sp>
      <p:sp>
        <p:nvSpPr>
          <p:cNvPr id="87" name="TextBox 16">
            <a:extLst>
              <a:ext uri="{FF2B5EF4-FFF2-40B4-BE49-F238E27FC236}">
                <a16:creationId xmlns:a16="http://schemas.microsoft.com/office/drawing/2014/main" id="{246E5D5E-4D51-0D1B-59FA-6EE9EE82B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986" y="3020813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93DB2DB3-A662-E4F1-9AC0-0219E2108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32889" y="3008873"/>
            <a:ext cx="229518" cy="2295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F106602-3485-604D-96F5-C27C2C0A96F5}"/>
              </a:ext>
            </a:extLst>
          </p:cNvPr>
          <p:cNvSpPr txBox="1"/>
          <p:nvPr/>
        </p:nvSpPr>
        <p:spPr>
          <a:xfrm>
            <a:off x="4972303" y="3625215"/>
            <a:ext cx="6286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Migration Architecture</a:t>
            </a:r>
            <a:endParaRPr lang="en-SG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27B0C5-79F0-874F-E7A2-A100504BC544}"/>
              </a:ext>
            </a:extLst>
          </p:cNvPr>
          <p:cNvSpPr txBox="1"/>
          <p:nvPr/>
        </p:nvSpPr>
        <p:spPr>
          <a:xfrm>
            <a:off x="4405533" y="4569880"/>
            <a:ext cx="69673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</a:rPr>
              <a:t>Do our EC2 instances use </a:t>
            </a:r>
            <a:r>
              <a:rPr lang="en-US" b="1" i="1" dirty="0">
                <a:solidFill>
                  <a:schemeClr val="bg1"/>
                </a:solidFill>
                <a:latin typeface="Consolas" panose="020B0609020204030204" pitchFamily="49" charset="0"/>
              </a:rPr>
              <a:t>Spot / On-Demand</a:t>
            </a:r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</a:rPr>
              <a:t> Instances, which are cheaper, or </a:t>
            </a:r>
            <a:r>
              <a:rPr lang="en-US" b="1" i="1" dirty="0">
                <a:solidFill>
                  <a:schemeClr val="bg1"/>
                </a:solidFill>
                <a:latin typeface="Consolas" panose="020B0609020204030204" pitchFamily="49" charset="0"/>
              </a:rPr>
              <a:t>Reserved Instances </a:t>
            </a:r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</a:rPr>
              <a:t>(which cost more)? </a:t>
            </a:r>
          </a:p>
        </p:txBody>
      </p:sp>
    </p:spTree>
    <p:extLst>
      <p:ext uri="{BB962C8B-B14F-4D97-AF65-F5344CB8AC3E}">
        <p14:creationId xmlns:p14="http://schemas.microsoft.com/office/powerpoint/2010/main" val="210256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820CA6-91A6-848E-EBAB-EA3B280C630B}"/>
              </a:ext>
            </a:extLst>
          </p:cNvPr>
          <p:cNvSpPr/>
          <p:nvPr/>
        </p:nvSpPr>
        <p:spPr>
          <a:xfrm>
            <a:off x="3692719" y="2302005"/>
            <a:ext cx="5673187" cy="3231654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6ED17C-8F84-EF82-9714-5E3D88E16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692719" y="2302005"/>
            <a:ext cx="381000" cy="3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A090B8-7BB7-DA4D-6251-40A1CF2FF927}"/>
              </a:ext>
            </a:extLst>
          </p:cNvPr>
          <p:cNvSpPr/>
          <p:nvPr/>
        </p:nvSpPr>
        <p:spPr>
          <a:xfrm>
            <a:off x="3994643" y="2834160"/>
            <a:ext cx="5003321" cy="250899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E129BC5F-8FD7-FFB3-12D3-DB4D71FD5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6643" y="2885090"/>
            <a:ext cx="9793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AE269717-CE41-AB5F-FBFF-FB8380019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525" y="4299543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C2A101A-AE30-D733-8139-7B0B19C61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0022" y="3869055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7556B2-E5C0-37A7-43EA-2A3DCD0D07AC}"/>
              </a:ext>
            </a:extLst>
          </p:cNvPr>
          <p:cNvSpPr/>
          <p:nvPr/>
        </p:nvSpPr>
        <p:spPr>
          <a:xfrm>
            <a:off x="5277996" y="3274673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4605CB-E445-648F-C934-CD3ACA4930E8}"/>
              </a:ext>
            </a:extLst>
          </p:cNvPr>
          <p:cNvSpPr/>
          <p:nvPr/>
        </p:nvSpPr>
        <p:spPr>
          <a:xfrm>
            <a:off x="5277996" y="4203398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Rectangle 37">
            <a:extLst>
              <a:ext uri="{FF2B5EF4-FFF2-40B4-BE49-F238E27FC236}">
                <a16:creationId xmlns:a16="http://schemas.microsoft.com/office/drawing/2014/main" id="{990328AA-8532-E4E2-2D45-09BE774B9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587" y="3280476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C9CD8391-CDBC-ED72-5444-3380EBA70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587" y="4219484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18" name="Graphic 5">
            <a:extLst>
              <a:ext uri="{FF2B5EF4-FFF2-40B4-BE49-F238E27FC236}">
                <a16:creationId xmlns:a16="http://schemas.microsoft.com/office/drawing/2014/main" id="{C740DDA2-59CF-D12C-8331-1FB72EAB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538945" y="3522475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4AD60741-7F23-8EFB-2E2C-9289C2D2B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031" y="5039788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783FC11-589F-6775-FAAB-0AFC4CB56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42934" y="5027848"/>
            <a:ext cx="229518" cy="229518"/>
          </a:xfrm>
          <a:prstGeom prst="rect">
            <a:avLst/>
          </a:prstGeom>
        </p:spPr>
      </p:pic>
      <p:sp>
        <p:nvSpPr>
          <p:cNvPr id="21" name="Rectangle 37">
            <a:extLst>
              <a:ext uri="{FF2B5EF4-FFF2-40B4-BE49-F238E27FC236}">
                <a16:creationId xmlns:a16="http://schemas.microsoft.com/office/drawing/2014/main" id="{28F41B31-D643-A09F-604A-0A08C7E6C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587" y="3763715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pic>
        <p:nvPicPr>
          <p:cNvPr id="22" name="Graphic 5">
            <a:extLst>
              <a:ext uri="{FF2B5EF4-FFF2-40B4-BE49-F238E27FC236}">
                <a16:creationId xmlns:a16="http://schemas.microsoft.com/office/drawing/2014/main" id="{578117B2-77C7-2BB4-B7DA-B06C8C1C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538945" y="4453899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323D9E-7D75-4CFA-FC18-8EF6AD68A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587" y="4695139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 Server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23289AEC-ED90-A4D4-367F-1C45FEF2F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218" y="4284275"/>
            <a:ext cx="13133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Load </a:t>
            </a:r>
            <a:b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8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C453F37-BE94-51AE-BF9E-F088C6D1D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2715" y="3853787"/>
            <a:ext cx="457200" cy="4572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104C8C-2BDD-4744-3B99-ED562AF29051}"/>
              </a:ext>
            </a:extLst>
          </p:cNvPr>
          <p:cNvGrpSpPr>
            <a:grpSpLocks/>
          </p:cNvGrpSpPr>
          <p:nvPr/>
        </p:nvGrpSpPr>
        <p:grpSpPr bwMode="auto">
          <a:xfrm>
            <a:off x="6080056" y="3942214"/>
            <a:ext cx="266821" cy="331787"/>
            <a:chOff x="2684662" y="1051134"/>
            <a:chExt cx="1483636" cy="331243"/>
          </a:xfrm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580AFCB9-B7B7-A8EA-C67E-99ADCF7BA58E}"/>
                </a:ext>
              </a:extLst>
            </p:cNvPr>
            <p:cNvSpPr/>
            <p:nvPr/>
          </p:nvSpPr>
          <p:spPr>
            <a:xfrm>
              <a:off x="2684662" y="1051134"/>
              <a:ext cx="915570" cy="331243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5875">
              <a:solidFill>
                <a:srgbClr val="9BA7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60201FB-4B9A-AA75-67EA-FF74EF60EFB7}"/>
                </a:ext>
              </a:extLst>
            </p:cNvPr>
            <p:cNvCxnSpPr>
              <a:cxnSpLocks/>
            </p:cNvCxnSpPr>
            <p:nvPr/>
          </p:nvCxnSpPr>
          <p:spPr>
            <a:xfrm>
              <a:off x="3595472" y="1215963"/>
              <a:ext cx="572826" cy="0"/>
            </a:xfrm>
            <a:prstGeom prst="straightConnector1">
              <a:avLst/>
            </a:prstGeom>
            <a:ln w="15875">
              <a:solidFill>
                <a:srgbClr val="9BA7B6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9B9945D-93B1-1A3C-8B6A-C3345CB9BA5D}"/>
              </a:ext>
            </a:extLst>
          </p:cNvPr>
          <p:cNvSpPr/>
          <p:nvPr/>
        </p:nvSpPr>
        <p:spPr>
          <a:xfrm>
            <a:off x="6971724" y="326462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3FC1C3-1E6D-7E60-D4A6-525566C409D7}"/>
              </a:ext>
            </a:extLst>
          </p:cNvPr>
          <p:cNvSpPr/>
          <p:nvPr/>
        </p:nvSpPr>
        <p:spPr>
          <a:xfrm>
            <a:off x="6971724" y="419334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Rectangle 37">
            <a:extLst>
              <a:ext uri="{FF2B5EF4-FFF2-40B4-BE49-F238E27FC236}">
                <a16:creationId xmlns:a16="http://schemas.microsoft.com/office/drawing/2014/main" id="{DD79C47B-5BFE-5D12-E45B-0162ED59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315" y="3270425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32" name="Rectangle 37">
            <a:extLst>
              <a:ext uri="{FF2B5EF4-FFF2-40B4-BE49-F238E27FC236}">
                <a16:creationId xmlns:a16="http://schemas.microsoft.com/office/drawing/2014/main" id="{EA639A8B-25CB-8B53-0632-9070894E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315" y="420943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pic>
        <p:nvPicPr>
          <p:cNvPr id="33" name="Graphic 5">
            <a:extLst>
              <a:ext uri="{FF2B5EF4-FFF2-40B4-BE49-F238E27FC236}">
                <a16:creationId xmlns:a16="http://schemas.microsoft.com/office/drawing/2014/main" id="{754DF7E0-8731-3B79-A097-75CB0B55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32673" y="3512424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7">
            <a:extLst>
              <a:ext uri="{FF2B5EF4-FFF2-40B4-BE49-F238E27FC236}">
                <a16:creationId xmlns:a16="http://schemas.microsoft.com/office/drawing/2014/main" id="{3090F84A-CCCB-D8EC-5DDA-1073064D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315" y="3753664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pic>
        <p:nvPicPr>
          <p:cNvPr id="35" name="Graphic 5">
            <a:extLst>
              <a:ext uri="{FF2B5EF4-FFF2-40B4-BE49-F238E27FC236}">
                <a16:creationId xmlns:a16="http://schemas.microsoft.com/office/drawing/2014/main" id="{4E5F19EF-676E-DED3-BDC8-6B4BEA60A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232673" y="4443848"/>
            <a:ext cx="248230" cy="24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477AF23-B7D9-7576-3673-0CEA4895B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315" y="468508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 Server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6833E6-2E98-24F1-E56C-D5D6DAB5410F}"/>
              </a:ext>
            </a:extLst>
          </p:cNvPr>
          <p:cNvSpPr/>
          <p:nvPr/>
        </p:nvSpPr>
        <p:spPr>
          <a:xfrm>
            <a:off x="7956861" y="3257632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F12B45-906F-58DF-0E12-BD381E70CDB2}"/>
              </a:ext>
            </a:extLst>
          </p:cNvPr>
          <p:cNvSpPr/>
          <p:nvPr/>
        </p:nvSpPr>
        <p:spPr>
          <a:xfrm>
            <a:off x="7956861" y="4186357"/>
            <a:ext cx="790502" cy="753009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A28ABB38-05DE-E217-C402-6C7B7F130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452" y="3263435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1</a:t>
            </a:r>
          </a:p>
        </p:txBody>
      </p:sp>
      <p:sp>
        <p:nvSpPr>
          <p:cNvPr id="40" name="Rectangle 37">
            <a:extLst>
              <a:ext uri="{FF2B5EF4-FFF2-40B4-BE49-F238E27FC236}">
                <a16:creationId xmlns:a16="http://schemas.microsoft.com/office/drawing/2014/main" id="{6476C532-10F7-1B10-2355-FF7529BB6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452" y="4202443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 2</a:t>
            </a:r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6BEC0B5B-7F65-296E-0BC2-55A814A90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452" y="3746674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(Primary)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D52FAB-A4DD-D9BB-BA6D-F032981B2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452" y="4678098"/>
            <a:ext cx="97932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Database (Secondary)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FECC8E56-5690-ED48-F415-A94655E1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229869" y="3506712"/>
            <a:ext cx="253942" cy="25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Graphic 6">
            <a:extLst>
              <a:ext uri="{FF2B5EF4-FFF2-40B4-BE49-F238E27FC236}">
                <a16:creationId xmlns:a16="http://schemas.microsoft.com/office/drawing/2014/main" id="{E1CD3BAA-A0FC-AFDE-2E97-86D1282CD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8229869" y="4435986"/>
            <a:ext cx="256092" cy="256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D7528AD-60AB-085F-B7DA-F8FCA614BC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52069" y="5013574"/>
            <a:ext cx="245278" cy="245278"/>
          </a:xfrm>
          <a:prstGeom prst="rect">
            <a:avLst/>
          </a:prstGeom>
        </p:spPr>
      </p:pic>
      <p:sp>
        <p:nvSpPr>
          <p:cNvPr id="46" name="TextBox 16">
            <a:extLst>
              <a:ext uri="{FF2B5EF4-FFF2-40B4-BE49-F238E27FC236}">
                <a16:creationId xmlns:a16="http://schemas.microsoft.com/office/drawing/2014/main" id="{20AB7E94-6486-32CB-D98B-7E86A4CE2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934" y="5033839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Multi-AZ</a:t>
            </a: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2C2792F0-8B75-3850-717B-D72D4A91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736" y="5043428"/>
            <a:ext cx="987402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dirty="0">
                <a:solidFill>
                  <a:schemeClr val="bg1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CCE2DB8-06BC-CBF5-F242-420BF7C2B2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3639" y="5031488"/>
            <a:ext cx="229518" cy="22951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08997FD-EBE5-AFBF-A72C-28DD1571D8A7}"/>
              </a:ext>
            </a:extLst>
          </p:cNvPr>
          <p:cNvSpPr txBox="1"/>
          <p:nvPr/>
        </p:nvSpPr>
        <p:spPr>
          <a:xfrm>
            <a:off x="3353053" y="5647830"/>
            <a:ext cx="6286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Migration Architecture</a:t>
            </a:r>
            <a:endParaRPr lang="en-SG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BCF8E9-D1E4-A7C2-0CD6-38F2EE7CAD45}"/>
              </a:ext>
            </a:extLst>
          </p:cNvPr>
          <p:cNvSpPr txBox="1"/>
          <p:nvPr/>
        </p:nvSpPr>
        <p:spPr>
          <a:xfrm>
            <a:off x="3481312" y="11358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Design, now Make.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61722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010B23-2525-974E-A720-E69F3084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15" y="514021"/>
            <a:ext cx="9185582" cy="493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66217-2061-115B-908A-2724EC92DFBD}"/>
              </a:ext>
            </a:extLst>
          </p:cNvPr>
          <p:cNvSpPr txBox="1"/>
          <p:nvPr/>
        </p:nvSpPr>
        <p:spPr>
          <a:xfrm>
            <a:off x="3048000" y="56976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The AWS Console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38024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Infrastructure-as-Code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Approach to managing and provisioning infrastructure with </a:t>
            </a:r>
            <a:r>
              <a:rPr lang="en-US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code</a:t>
            </a: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Provides version control with tools like Git, and ability to roll back if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Great reproducibility – </a:t>
            </a:r>
            <a:r>
              <a:rPr lang="en-US" strike="sngStrike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‘it works on my machine’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2F05078D-7728-6145-2C3A-C731B8B0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298701" y="2986028"/>
            <a:ext cx="1755773" cy="175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6EE1-C34E-AF8D-28C3-74C20E0F5EB3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95053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17410" name="Picture 2" descr="Provision Azure Spring Apps using Terraform - Microsoft Community Hub">
            <a:extLst>
              <a:ext uri="{FF2B5EF4-FFF2-40B4-BE49-F238E27FC236}">
                <a16:creationId xmlns:a16="http://schemas.microsoft.com/office/drawing/2014/main" id="{350CC121-7E14-9528-FDA8-2BE21013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7" y="2236661"/>
            <a:ext cx="3814763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plementing AWS Infrastructure with AWS CDK">
            <a:extLst>
              <a:ext uri="{FF2B5EF4-FFF2-40B4-BE49-F238E27FC236}">
                <a16:creationId xmlns:a16="http://schemas.microsoft.com/office/drawing/2014/main" id="{0982817C-249A-C786-D592-DC0AA38B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6" y="2236660"/>
            <a:ext cx="421625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9C36A4-E245-9568-0F12-B394D5DA3AFF}"/>
              </a:ext>
            </a:extLst>
          </p:cNvPr>
          <p:cNvSpPr txBox="1"/>
          <p:nvPr/>
        </p:nvSpPr>
        <p:spPr>
          <a:xfrm>
            <a:off x="3114675" y="526491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Since we’re mostly using AWS – we’ll stick to CDK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(though Terraform is a pretty good alternative)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043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6EE1-C34E-AF8D-28C3-74C20E0F5EB3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799DAD28-2E5E-C9C5-397F-EDFC30AE5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630" y="2052407"/>
            <a:ext cx="1633537" cy="17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Alleanza a livello globale con Amazon AWS | CyberRes">
            <a:extLst>
              <a:ext uri="{FF2B5EF4-FFF2-40B4-BE49-F238E27FC236}">
                <a16:creationId xmlns:a16="http://schemas.microsoft.com/office/drawing/2014/main" id="{3C594DFA-C1CD-D409-5242-A56228BE9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19" y="2176056"/>
            <a:ext cx="2371725" cy="14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AF8338-5504-D990-FE7C-8184EE558462}"/>
              </a:ext>
            </a:extLst>
          </p:cNvPr>
          <p:cNvCxnSpPr/>
          <p:nvPr/>
        </p:nvCxnSpPr>
        <p:spPr>
          <a:xfrm>
            <a:off x="5776967" y="2766521"/>
            <a:ext cx="4000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44D5C7-F3CE-DFF8-3994-CDEC3BCC1A99}"/>
              </a:ext>
            </a:extLst>
          </p:cNvPr>
          <p:cNvSpPr txBox="1"/>
          <p:nvPr/>
        </p:nvSpPr>
        <p:spPr>
          <a:xfrm>
            <a:off x="1760934" y="4733377"/>
            <a:ext cx="86701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CDK converts familiar programming languages like Python to cloud infrastructure</a:t>
            </a:r>
          </a:p>
          <a:p>
            <a:pPr algn="ctr"/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Improved abstraction, faster development</a:t>
            </a:r>
          </a:p>
          <a:p>
            <a:pPr algn="ctr"/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How does this work under the hood?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5610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6EE1-C34E-AF8D-28C3-74C20E0F5EB3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799DAD28-2E5E-C9C5-397F-EDFC30AE5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2" y="1992021"/>
            <a:ext cx="1633537" cy="17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Alleanza a livello globale con Amazon AWS | CyberRes">
            <a:extLst>
              <a:ext uri="{FF2B5EF4-FFF2-40B4-BE49-F238E27FC236}">
                <a16:creationId xmlns:a16="http://schemas.microsoft.com/office/drawing/2014/main" id="{3C594DFA-C1CD-D409-5242-A56228BE9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944" y="2176055"/>
            <a:ext cx="2371725" cy="14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3AF8338-5504-D990-FE7C-8184EE558462}"/>
              </a:ext>
            </a:extLst>
          </p:cNvPr>
          <p:cNvCxnSpPr/>
          <p:nvPr/>
        </p:nvCxnSpPr>
        <p:spPr>
          <a:xfrm>
            <a:off x="4338692" y="2804621"/>
            <a:ext cx="4000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44D5C7-F3CE-DFF8-3994-CDEC3BCC1A99}"/>
              </a:ext>
            </a:extLst>
          </p:cNvPr>
          <p:cNvSpPr txBox="1"/>
          <p:nvPr/>
        </p:nvSpPr>
        <p:spPr>
          <a:xfrm>
            <a:off x="1760934" y="4733377"/>
            <a:ext cx="8670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We define constructs and resources in a programming language.</a:t>
            </a:r>
          </a:p>
          <a:p>
            <a:pPr algn="ctr"/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This is then </a:t>
            </a:r>
            <a:r>
              <a:rPr lang="en-US" i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synthesised</a:t>
            </a: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 by CDK, generating CloudFormation templates that describe AWS resources and configurations. </a:t>
            </a:r>
            <a:endParaRPr lang="en-SG" dirty="0"/>
          </a:p>
        </p:txBody>
      </p:sp>
      <p:pic>
        <p:nvPicPr>
          <p:cNvPr id="2" name="Graphic 21">
            <a:extLst>
              <a:ext uri="{FF2B5EF4-FFF2-40B4-BE49-F238E27FC236}">
                <a16:creationId xmlns:a16="http://schemas.microsoft.com/office/drawing/2014/main" id="{B0225273-E4E0-F15E-2B3A-88755647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407758" y="2198867"/>
            <a:ext cx="1376484" cy="137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FB160F-56AB-4837-D9AA-803E2AA77CAE}"/>
              </a:ext>
            </a:extLst>
          </p:cNvPr>
          <p:cNvCxnSpPr/>
          <p:nvPr/>
        </p:nvCxnSpPr>
        <p:spPr>
          <a:xfrm>
            <a:off x="7281917" y="2799367"/>
            <a:ext cx="40005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2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CDK Constructs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Encode configuration detail, boilerplate and glue logic for one or multiple AWS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Why build one brick at a time when you can prefabricate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Customisable, shareable, reusable 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2F05078D-7728-6145-2C3A-C731B8B0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298701" y="2986028"/>
            <a:ext cx="1755773" cy="175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6EE1-C34E-AF8D-28C3-74C20E0F5EB3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38493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Infrastructure 🤝 Runtime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We can include runtime code assets in the same project as our infrastructure, in the same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Lambda runtime code / Docker container image / React frontend UI </a:t>
            </a:r>
            <a:r>
              <a:rPr lang="en-US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in the same repository </a:t>
            </a: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as our CDK code, </a:t>
            </a:r>
            <a:r>
              <a:rPr lang="en-US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in the same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This is massive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2F05078D-7728-6145-2C3A-C731B8B02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298701" y="2986028"/>
            <a:ext cx="1755773" cy="175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6EE1-C34E-AF8D-28C3-74C20E0F5EB3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</p:spTree>
    <p:extLst>
      <p:ext uri="{BB962C8B-B14F-4D97-AF65-F5344CB8AC3E}">
        <p14:creationId xmlns:p14="http://schemas.microsoft.com/office/powerpoint/2010/main" val="100508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8250E-3715-6CB2-11D9-407DA2529F39}"/>
              </a:ext>
            </a:extLst>
          </p:cNvPr>
          <p:cNvSpPr txBox="1"/>
          <p:nvPr/>
        </p:nvSpPr>
        <p:spPr>
          <a:xfrm>
            <a:off x="2459371" y="1101054"/>
            <a:ext cx="70580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Let’s set up a </a:t>
            </a:r>
            <a:r>
              <a:rPr lang="en-US" sz="4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simple webservice </a:t>
            </a:r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with AWS CDK in Python</a:t>
            </a:r>
            <a:endParaRPr lang="en-SG" sz="4000" dirty="0"/>
          </a:p>
        </p:txBody>
      </p:sp>
      <p:pic>
        <p:nvPicPr>
          <p:cNvPr id="3" name="Graphic 17">
            <a:extLst>
              <a:ext uri="{FF2B5EF4-FFF2-40B4-BE49-F238E27FC236}">
                <a16:creationId xmlns:a16="http://schemas.microsoft.com/office/drawing/2014/main" id="{019491D8-FECE-6AB5-8EA8-C8318C668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661488" y="3872297"/>
            <a:ext cx="1043555" cy="104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0">
            <a:extLst>
              <a:ext uri="{FF2B5EF4-FFF2-40B4-BE49-F238E27FC236}">
                <a16:creationId xmlns:a16="http://schemas.microsoft.com/office/drawing/2014/main" id="{A2561F81-F01C-2212-DA51-D4B3D943F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362386" y="3872296"/>
            <a:ext cx="1043555" cy="1043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3">
            <a:extLst>
              <a:ext uri="{FF2B5EF4-FFF2-40B4-BE49-F238E27FC236}">
                <a16:creationId xmlns:a16="http://schemas.microsoft.com/office/drawing/2014/main" id="{C53746CD-755F-BD33-36D5-E229DD3A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128094" y="3872296"/>
            <a:ext cx="1043554" cy="104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5DE1F4-F33F-880D-37D9-A5AFEA1359EE}"/>
              </a:ext>
            </a:extLst>
          </p:cNvPr>
          <p:cNvSpPr txBox="1"/>
          <p:nvPr/>
        </p:nvSpPr>
        <p:spPr>
          <a:xfrm>
            <a:off x="1973962" y="5138141"/>
            <a:ext cx="241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API Gateway</a:t>
            </a:r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7F972-9F0D-6468-E7B9-6582AE878DE3}"/>
              </a:ext>
            </a:extLst>
          </p:cNvPr>
          <p:cNvSpPr txBox="1"/>
          <p:nvPr/>
        </p:nvSpPr>
        <p:spPr>
          <a:xfrm>
            <a:off x="5072431" y="5138141"/>
            <a:ext cx="1623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AWS Lambda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43DA1-A920-D71E-E73E-8D5A10E2B691}"/>
              </a:ext>
            </a:extLst>
          </p:cNvPr>
          <p:cNvSpPr txBox="1"/>
          <p:nvPr/>
        </p:nvSpPr>
        <p:spPr>
          <a:xfrm>
            <a:off x="7440568" y="5138140"/>
            <a:ext cx="2418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DynamoDB</a:t>
            </a:r>
            <a:endParaRPr lang="en-SG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794422-FD9E-FBC6-13A2-BC3C8B8BD73E}"/>
              </a:ext>
            </a:extLst>
          </p:cNvPr>
          <p:cNvCxnSpPr>
            <a:cxnSpLocks/>
          </p:cNvCxnSpPr>
          <p:nvPr/>
        </p:nvCxnSpPr>
        <p:spPr>
          <a:xfrm>
            <a:off x="3717736" y="4420551"/>
            <a:ext cx="1644650" cy="0"/>
          </a:xfrm>
          <a:prstGeom prst="straightConnector1">
            <a:avLst/>
          </a:prstGeom>
          <a:ln w="15875">
            <a:solidFill>
              <a:srgbClr val="9BA7B6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BCB3DE-AE3E-050D-B38B-7BB949D93EF8}"/>
              </a:ext>
            </a:extLst>
          </p:cNvPr>
          <p:cNvCxnSpPr>
            <a:cxnSpLocks/>
          </p:cNvCxnSpPr>
          <p:nvPr/>
        </p:nvCxnSpPr>
        <p:spPr>
          <a:xfrm>
            <a:off x="6405941" y="4420551"/>
            <a:ext cx="1722153" cy="0"/>
          </a:xfrm>
          <a:prstGeom prst="straightConnector1">
            <a:avLst/>
          </a:prstGeom>
          <a:ln w="15875">
            <a:solidFill>
              <a:srgbClr val="9BA7B6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B4D4C6-49DC-0878-2BA8-5E571A2D1EC2}"/>
              </a:ext>
            </a:extLst>
          </p:cNvPr>
          <p:cNvSpPr txBox="1"/>
          <p:nvPr/>
        </p:nvSpPr>
        <p:spPr>
          <a:xfrm>
            <a:off x="0" y="6518646"/>
            <a:ext cx="79011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https://cdkworkshop.com/30-python/30-hello-cdk/200-lambda.html</a:t>
            </a:r>
          </a:p>
        </p:txBody>
      </p:sp>
    </p:spTree>
    <p:extLst>
      <p:ext uri="{BB962C8B-B14F-4D97-AF65-F5344CB8AC3E}">
        <p14:creationId xmlns:p14="http://schemas.microsoft.com/office/powerpoint/2010/main" val="8696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F51AF-3758-035B-D258-7E37FA1BB371}"/>
              </a:ext>
            </a:extLst>
          </p:cNvPr>
          <p:cNvSpPr txBox="1"/>
          <p:nvPr/>
        </p:nvSpPr>
        <p:spPr>
          <a:xfrm>
            <a:off x="571612" y="1218931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Source Data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FB3CD-E394-F0BB-4DBA-83D4DF41CACB}"/>
              </a:ext>
            </a:extLst>
          </p:cNvPr>
          <p:cNvSpPr txBox="1"/>
          <p:nvPr/>
        </p:nvSpPr>
        <p:spPr>
          <a:xfrm>
            <a:off x="4024340" y="1218931"/>
            <a:ext cx="242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Store, Ingest, Backup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52CB6-4BF2-BB49-2A5B-09DE7B06D537}"/>
              </a:ext>
            </a:extLst>
          </p:cNvPr>
          <p:cNvSpPr txBox="1"/>
          <p:nvPr/>
        </p:nvSpPr>
        <p:spPr>
          <a:xfrm>
            <a:off x="9704014" y="1218931"/>
            <a:ext cx="242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Visualise</a:t>
            </a:r>
            <a:endParaRPr lang="en-SG" dirty="0"/>
          </a:p>
        </p:txBody>
      </p:sp>
      <p:pic>
        <p:nvPicPr>
          <p:cNvPr id="38918" name="Picture 6" descr="Give Your Smart Home A Green Thumb With MQTT | Hackaday">
            <a:extLst>
              <a:ext uri="{FF2B5EF4-FFF2-40B4-BE49-F238E27FC236}">
                <a16:creationId xmlns:a16="http://schemas.microsoft.com/office/drawing/2014/main" id="{0CF54A9B-A2D3-3C4C-83A4-1370F257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8" y="1957149"/>
            <a:ext cx="127846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0B5578-A552-66EC-6622-82CCA4DF39EA}"/>
              </a:ext>
            </a:extLst>
          </p:cNvPr>
          <p:cNvSpPr txBox="1"/>
          <p:nvPr/>
        </p:nvSpPr>
        <p:spPr>
          <a:xfrm>
            <a:off x="666750" y="2811570"/>
            <a:ext cx="1295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IoT Device</a:t>
            </a:r>
            <a:endParaRPr lang="en-SG" sz="1200" dirty="0"/>
          </a:p>
        </p:txBody>
      </p:sp>
      <p:pic>
        <p:nvPicPr>
          <p:cNvPr id="38920" name="Picture 8" descr="Elon Musk's X Delays Access To Content On Top News Outlets, Social Media  Rivals">
            <a:extLst>
              <a:ext uri="{FF2B5EF4-FFF2-40B4-BE49-F238E27FC236}">
                <a16:creationId xmlns:a16="http://schemas.microsoft.com/office/drawing/2014/main" id="{405FAF8D-7276-21F2-D150-8120C741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49" y="3321303"/>
            <a:ext cx="784225" cy="48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007F4E-4219-BF38-F606-CF4B92E174C2}"/>
              </a:ext>
            </a:extLst>
          </p:cNvPr>
          <p:cNvSpPr txBox="1"/>
          <p:nvPr/>
        </p:nvSpPr>
        <p:spPr>
          <a:xfrm>
            <a:off x="666750" y="3886705"/>
            <a:ext cx="1295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Social Media</a:t>
            </a:r>
            <a:endParaRPr lang="en-SG" sz="1200" dirty="0"/>
          </a:p>
        </p:txBody>
      </p:sp>
      <p:pic>
        <p:nvPicPr>
          <p:cNvPr id="38922" name="Picture 10" descr="Satellite communication deal raises competition concerns - GOV.UK">
            <a:extLst>
              <a:ext uri="{FF2B5EF4-FFF2-40B4-BE49-F238E27FC236}">
                <a16:creationId xmlns:a16="http://schemas.microsoft.com/office/drawing/2014/main" id="{A2524288-A153-EF88-652E-B50A39C2B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7" y="4311876"/>
            <a:ext cx="1131887" cy="75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B7AB34-3523-3BE9-532D-BBE768AD2904}"/>
              </a:ext>
            </a:extLst>
          </p:cNvPr>
          <p:cNvSpPr txBox="1"/>
          <p:nvPr/>
        </p:nvSpPr>
        <p:spPr>
          <a:xfrm>
            <a:off x="658172" y="5214872"/>
            <a:ext cx="1295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Geospatial</a:t>
            </a:r>
            <a:endParaRPr lang="en-SG" sz="1200" dirty="0"/>
          </a:p>
        </p:txBody>
      </p:sp>
      <p:pic>
        <p:nvPicPr>
          <p:cNvPr id="13" name="Graphic 6">
            <a:extLst>
              <a:ext uri="{FF2B5EF4-FFF2-40B4-BE49-F238E27FC236}">
                <a16:creationId xmlns:a16="http://schemas.microsoft.com/office/drawing/2014/main" id="{1D8E26E4-41C7-DB95-96A6-FC34B47AD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3169055" y="2416429"/>
            <a:ext cx="1146036" cy="114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29DF2-0682-5082-F0A3-98137CDD416B}"/>
              </a:ext>
            </a:extLst>
          </p:cNvPr>
          <p:cNvSpPr txBox="1"/>
          <p:nvPr/>
        </p:nvSpPr>
        <p:spPr>
          <a:xfrm>
            <a:off x="3157565" y="2039719"/>
            <a:ext cx="904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 Lake</a:t>
            </a:r>
            <a:endParaRPr lang="en-SG" sz="1200" dirty="0"/>
          </a:p>
        </p:txBody>
      </p:sp>
      <p:pic>
        <p:nvPicPr>
          <p:cNvPr id="16" name="Graphic 8">
            <a:extLst>
              <a:ext uri="{FF2B5EF4-FFF2-40B4-BE49-F238E27FC236}">
                <a16:creationId xmlns:a16="http://schemas.microsoft.com/office/drawing/2014/main" id="{7F616D39-3B55-8E52-2D7F-B99FC5D0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501273" y="21880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7F867-9793-2921-4C12-19896479C8F9}"/>
              </a:ext>
            </a:extLst>
          </p:cNvPr>
          <p:cNvSpPr txBox="1"/>
          <p:nvPr/>
        </p:nvSpPr>
        <p:spPr>
          <a:xfrm>
            <a:off x="5034840" y="1818649"/>
            <a:ext cx="1694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S3 Data Lake</a:t>
            </a:r>
            <a:endParaRPr lang="en-SG" sz="120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702C58A-5F12-C2F6-4BCC-E877A77B7C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5389" y="3109860"/>
            <a:ext cx="537987" cy="5379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374D09-32C9-1432-ACE2-EE10B96EF359}"/>
              </a:ext>
            </a:extLst>
          </p:cNvPr>
          <p:cNvSpPr txBox="1"/>
          <p:nvPr/>
        </p:nvSpPr>
        <p:spPr>
          <a:xfrm>
            <a:off x="4613358" y="3680482"/>
            <a:ext cx="7420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Raw Data</a:t>
            </a:r>
            <a:endParaRPr lang="en-SG" sz="1000" b="1" dirty="0"/>
          </a:p>
        </p:txBody>
      </p:sp>
      <p:pic>
        <p:nvPicPr>
          <p:cNvPr id="21" name="Graphic 15">
            <a:extLst>
              <a:ext uri="{FF2B5EF4-FFF2-40B4-BE49-F238E27FC236}">
                <a16:creationId xmlns:a16="http://schemas.microsoft.com/office/drawing/2014/main" id="{CE1E0918-4B96-6A1E-9CD4-89365CEE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653672" y="317538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257986-781E-7146-DC23-48A06DB18535}"/>
              </a:ext>
            </a:extLst>
          </p:cNvPr>
          <p:cNvSpPr txBox="1"/>
          <p:nvPr/>
        </p:nvSpPr>
        <p:spPr>
          <a:xfrm>
            <a:off x="5501273" y="3680517"/>
            <a:ext cx="802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Transform</a:t>
            </a:r>
            <a:endParaRPr lang="en-SG" sz="1000" b="1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491F38B-5C5C-021B-F09B-AA65F78D2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7876" y="3091003"/>
            <a:ext cx="537987" cy="5379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C59189-BD71-55BB-E6F8-0490A25A39C3}"/>
              </a:ext>
            </a:extLst>
          </p:cNvPr>
          <p:cNvSpPr txBox="1"/>
          <p:nvPr/>
        </p:nvSpPr>
        <p:spPr>
          <a:xfrm>
            <a:off x="6264338" y="3680517"/>
            <a:ext cx="1145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Processed</a:t>
            </a:r>
          </a:p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</a:t>
            </a:r>
            <a:endParaRPr lang="en-SG" sz="10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5B76F3-6570-FC6E-4FDC-5F44B3FF8D93}"/>
              </a:ext>
            </a:extLst>
          </p:cNvPr>
          <p:cNvCxnSpPr>
            <a:cxnSpLocks/>
          </p:cNvCxnSpPr>
          <p:nvPr/>
        </p:nvCxnSpPr>
        <p:spPr>
          <a:xfrm>
            <a:off x="5355405" y="3419475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C19ED9-B271-47AE-A29C-87A473BBCC2F}"/>
              </a:ext>
            </a:extLst>
          </p:cNvPr>
          <p:cNvCxnSpPr>
            <a:cxnSpLocks/>
          </p:cNvCxnSpPr>
          <p:nvPr/>
        </p:nvCxnSpPr>
        <p:spPr>
          <a:xfrm>
            <a:off x="6263273" y="3419475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17">
            <a:extLst>
              <a:ext uri="{FF2B5EF4-FFF2-40B4-BE49-F238E27FC236}">
                <a16:creationId xmlns:a16="http://schemas.microsoft.com/office/drawing/2014/main" id="{1367281B-A66B-CCAF-3F5C-1A4E5AC0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3949100" y="4554106"/>
            <a:ext cx="550918" cy="5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75CF0E-22C3-D737-C0DB-99A130C39EAA}"/>
              </a:ext>
            </a:extLst>
          </p:cNvPr>
          <p:cNvSpPr txBox="1"/>
          <p:nvPr/>
        </p:nvSpPr>
        <p:spPr>
          <a:xfrm>
            <a:off x="3486371" y="5192307"/>
            <a:ext cx="1476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Comprehend </a:t>
            </a:r>
            <a:b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</a:br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(NLP)</a:t>
            </a:r>
            <a:endParaRPr lang="en-SG" sz="1000" b="1" dirty="0"/>
          </a:p>
        </p:txBody>
      </p:sp>
      <p:pic>
        <p:nvPicPr>
          <p:cNvPr id="31" name="Graphic 6">
            <a:extLst>
              <a:ext uri="{FF2B5EF4-FFF2-40B4-BE49-F238E27FC236}">
                <a16:creationId xmlns:a16="http://schemas.microsoft.com/office/drawing/2014/main" id="{5F7ECA45-881D-48FD-CB96-BB1BBF00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5051216" y="4544728"/>
            <a:ext cx="550918" cy="5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132F14-B9D4-A544-B2FD-4EA919B4BAF9}"/>
              </a:ext>
            </a:extLst>
          </p:cNvPr>
          <p:cNvSpPr txBox="1"/>
          <p:nvPr/>
        </p:nvSpPr>
        <p:spPr>
          <a:xfrm>
            <a:off x="4605850" y="5192307"/>
            <a:ext cx="1476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AWS Glue</a:t>
            </a:r>
          </a:p>
          <a:p>
            <a:pPr algn="ctr"/>
            <a:r>
              <a:rPr lang="en-SG" sz="1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(ETL)</a:t>
            </a:r>
            <a:endParaRPr lang="en-SG" sz="1000" b="1" dirty="0"/>
          </a:p>
        </p:txBody>
      </p:sp>
      <p:pic>
        <p:nvPicPr>
          <p:cNvPr id="35" name="Graphic 10">
            <a:extLst>
              <a:ext uri="{FF2B5EF4-FFF2-40B4-BE49-F238E27FC236}">
                <a16:creationId xmlns:a16="http://schemas.microsoft.com/office/drawing/2014/main" id="{F22D9CD7-CD04-E01B-A3A7-6B2D674F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6188057" y="4554106"/>
            <a:ext cx="550918" cy="5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6F7D9A3-7FCF-96B4-D3D6-A6EFB5D9CE80}"/>
              </a:ext>
            </a:extLst>
          </p:cNvPr>
          <p:cNvSpPr txBox="1"/>
          <p:nvPr/>
        </p:nvSpPr>
        <p:spPr>
          <a:xfrm>
            <a:off x="5725329" y="5192307"/>
            <a:ext cx="1476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AWS Lambda</a:t>
            </a:r>
          </a:p>
          <a:p>
            <a:pPr algn="ctr"/>
            <a:r>
              <a:rPr lang="en-SG" sz="1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(Custom Code)</a:t>
            </a:r>
            <a:endParaRPr lang="en-SG" sz="1000" b="1" dirty="0"/>
          </a:p>
        </p:txBody>
      </p:sp>
      <p:pic>
        <p:nvPicPr>
          <p:cNvPr id="39" name="Graphic 17">
            <a:extLst>
              <a:ext uri="{FF2B5EF4-FFF2-40B4-BE49-F238E27FC236}">
                <a16:creationId xmlns:a16="http://schemas.microsoft.com/office/drawing/2014/main" id="{BB0B40FD-64A5-D51A-9BD9-F8EDE25B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307537" y="4554106"/>
            <a:ext cx="550918" cy="5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14697B-09E3-471F-E2BA-2795BA2CC1D4}"/>
              </a:ext>
            </a:extLst>
          </p:cNvPr>
          <p:cNvSpPr txBox="1"/>
          <p:nvPr/>
        </p:nvSpPr>
        <p:spPr>
          <a:xfrm>
            <a:off x="6844809" y="5192307"/>
            <a:ext cx="1476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CloudWatch</a:t>
            </a:r>
          </a:p>
          <a:p>
            <a:pPr algn="ctr"/>
            <a:r>
              <a:rPr lang="en-SG" sz="1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(Metrics)</a:t>
            </a:r>
            <a:endParaRPr lang="en-SG" sz="10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7AAA6E-53FF-940B-874A-C964059B46E7}"/>
              </a:ext>
            </a:extLst>
          </p:cNvPr>
          <p:cNvSpPr/>
          <p:nvPr/>
        </p:nvSpPr>
        <p:spPr>
          <a:xfrm>
            <a:off x="3073497" y="4213977"/>
            <a:ext cx="5303663" cy="1435210"/>
          </a:xfrm>
          <a:prstGeom prst="rect">
            <a:avLst/>
          </a:prstGeom>
          <a:noFill/>
          <a:ln w="15875">
            <a:solidFill>
              <a:srgbClr val="7D89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i="1" dirty="0">
              <a:solidFill>
                <a:schemeClr val="bg1"/>
              </a:solidFill>
              <a:latin typeface="Avenir Next" panose="020B080302020209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3D7F1-482A-070A-3843-C75D51E38D5C}"/>
              </a:ext>
            </a:extLst>
          </p:cNvPr>
          <p:cNvSpPr txBox="1"/>
          <p:nvPr/>
        </p:nvSpPr>
        <p:spPr>
          <a:xfrm>
            <a:off x="5091501" y="4250158"/>
            <a:ext cx="14763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 Transformation</a:t>
            </a:r>
            <a:endParaRPr lang="en-SG" sz="1000" b="1" dirty="0"/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7B569C32-8455-FFCF-164E-D681CF8E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8929089" y="1623044"/>
            <a:ext cx="468363" cy="4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F96B2D-6AB3-3892-EF83-6DB10899EC72}"/>
              </a:ext>
            </a:extLst>
          </p:cNvPr>
          <p:cNvSpPr txBox="1"/>
          <p:nvPr/>
        </p:nvSpPr>
        <p:spPr>
          <a:xfrm>
            <a:off x="8405800" y="2150878"/>
            <a:ext cx="15149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Athena</a:t>
            </a:r>
          </a:p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Interactive Query Service</a:t>
            </a:r>
            <a:endParaRPr lang="en-SG" sz="1000" dirty="0"/>
          </a:p>
        </p:txBody>
      </p:sp>
      <p:pic>
        <p:nvPicPr>
          <p:cNvPr id="45" name="Graphic 23">
            <a:extLst>
              <a:ext uri="{FF2B5EF4-FFF2-40B4-BE49-F238E27FC236}">
                <a16:creationId xmlns:a16="http://schemas.microsoft.com/office/drawing/2014/main" id="{E0499CDF-272E-B288-939F-434817AC6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8779117" y="2929190"/>
            <a:ext cx="7842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77DDDD1-4A0A-81B3-F075-6C1B8BFF515F}"/>
              </a:ext>
            </a:extLst>
          </p:cNvPr>
          <p:cNvSpPr txBox="1"/>
          <p:nvPr/>
        </p:nvSpPr>
        <p:spPr>
          <a:xfrm>
            <a:off x="8598696" y="3782713"/>
            <a:ext cx="11450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Redshift Data Warehouse</a:t>
            </a:r>
            <a:endParaRPr lang="en-SG" sz="1000" b="1" dirty="0"/>
          </a:p>
        </p:txBody>
      </p:sp>
      <p:pic>
        <p:nvPicPr>
          <p:cNvPr id="47" name="Graphic 22">
            <a:extLst>
              <a:ext uri="{FF2B5EF4-FFF2-40B4-BE49-F238E27FC236}">
                <a16:creationId xmlns:a16="http://schemas.microsoft.com/office/drawing/2014/main" id="{4A42C435-51F4-6B36-A68E-6283A658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929088" y="4563127"/>
            <a:ext cx="468363" cy="4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C78A63-ED16-93C8-3D31-EB7FA763A528}"/>
              </a:ext>
            </a:extLst>
          </p:cNvPr>
          <p:cNvSpPr txBox="1"/>
          <p:nvPr/>
        </p:nvSpPr>
        <p:spPr>
          <a:xfrm>
            <a:off x="8413758" y="5126862"/>
            <a:ext cx="15149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SageMaker</a:t>
            </a:r>
          </a:p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ML Platform</a:t>
            </a:r>
            <a:endParaRPr lang="en-SG" sz="1000" dirty="0"/>
          </a:p>
        </p:txBody>
      </p:sp>
      <p:pic>
        <p:nvPicPr>
          <p:cNvPr id="49" name="Graphic 7">
            <a:extLst>
              <a:ext uri="{FF2B5EF4-FFF2-40B4-BE49-F238E27FC236}">
                <a16:creationId xmlns:a16="http://schemas.microsoft.com/office/drawing/2014/main" id="{6098A019-70A4-90FD-E2C2-11A51C76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10431963" y="2856472"/>
            <a:ext cx="1002181" cy="100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FF9BCE7-135E-6F8D-BEB5-FA873E266EBA}"/>
              </a:ext>
            </a:extLst>
          </p:cNvPr>
          <p:cNvSpPr txBox="1"/>
          <p:nvPr/>
        </p:nvSpPr>
        <p:spPr>
          <a:xfrm>
            <a:off x="10221909" y="3949985"/>
            <a:ext cx="14222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QuickSight</a:t>
            </a:r>
            <a:endParaRPr lang="en-SG" sz="1000" b="1" dirty="0"/>
          </a:p>
        </p:txBody>
      </p:sp>
      <p:pic>
        <p:nvPicPr>
          <p:cNvPr id="51" name="Graphic 22">
            <a:extLst>
              <a:ext uri="{FF2B5EF4-FFF2-40B4-BE49-F238E27FC236}">
                <a16:creationId xmlns:a16="http://schemas.microsoft.com/office/drawing/2014/main" id="{1C5BA42D-2609-A0C0-1A19-66196AE0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 bwMode="auto">
          <a:xfrm>
            <a:off x="10752483" y="583866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3C2EB3E-9946-2FEF-1393-4768881C13C5}"/>
              </a:ext>
            </a:extLst>
          </p:cNvPr>
          <p:cNvSpPr txBox="1"/>
          <p:nvPr/>
        </p:nvSpPr>
        <p:spPr>
          <a:xfrm>
            <a:off x="10528021" y="6283219"/>
            <a:ext cx="906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End User</a:t>
            </a:r>
            <a:endParaRPr lang="en-SG" sz="1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8A0D437-02E3-C843-F825-B6B0D0361B42}"/>
              </a:ext>
            </a:extLst>
          </p:cNvPr>
          <p:cNvCxnSpPr>
            <a:cxnSpLocks/>
          </p:cNvCxnSpPr>
          <p:nvPr/>
        </p:nvCxnSpPr>
        <p:spPr>
          <a:xfrm>
            <a:off x="2374080" y="3349565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211460-6EAF-A5E2-D8CC-DE65E75495D7}"/>
              </a:ext>
            </a:extLst>
          </p:cNvPr>
          <p:cNvCxnSpPr>
            <a:cxnSpLocks/>
          </p:cNvCxnSpPr>
          <p:nvPr/>
        </p:nvCxnSpPr>
        <p:spPr>
          <a:xfrm>
            <a:off x="9834625" y="3279967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83A6CC-484A-167D-7DE7-E796220205B8}"/>
              </a:ext>
            </a:extLst>
          </p:cNvPr>
          <p:cNvSpPr txBox="1"/>
          <p:nvPr/>
        </p:nvSpPr>
        <p:spPr>
          <a:xfrm>
            <a:off x="8651664" y="1222227"/>
            <a:ext cx="993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Value Layer</a:t>
            </a:r>
            <a:endParaRPr lang="en-SG" sz="12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0C15EA-9AFF-A744-9548-CD7E6C03DC59}"/>
              </a:ext>
            </a:extLst>
          </p:cNvPr>
          <p:cNvCxnSpPr>
            <a:cxnSpLocks/>
          </p:cNvCxnSpPr>
          <p:nvPr/>
        </p:nvCxnSpPr>
        <p:spPr>
          <a:xfrm>
            <a:off x="10949050" y="4425257"/>
            <a:ext cx="0" cy="10640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6D34F0-DBC5-2BF9-7C59-16D1FF8095EB}"/>
              </a:ext>
            </a:extLst>
          </p:cNvPr>
          <p:cNvCxnSpPr>
            <a:cxnSpLocks/>
          </p:cNvCxnSpPr>
          <p:nvPr/>
        </p:nvCxnSpPr>
        <p:spPr>
          <a:xfrm>
            <a:off x="8133039" y="3349565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8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Serverless - Lambda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Build and run applications without managing or provisioning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Write code and deploy functions – AWS takes care of underlying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Runs code (function) in response to events and automatically scales as needed - FaaS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36EE1-C34E-AF8D-28C3-74C20E0F5EB3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pic>
        <p:nvPicPr>
          <p:cNvPr id="3" name="Graphic 10">
            <a:extLst>
              <a:ext uri="{FF2B5EF4-FFF2-40B4-BE49-F238E27FC236}">
                <a16:creationId xmlns:a16="http://schemas.microsoft.com/office/drawing/2014/main" id="{9E92173A-D857-85C5-E7A8-EA81378F2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298701" y="2986027"/>
            <a:ext cx="1755773" cy="175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75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Serverless – DynamoDB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Serverless NoSQL Database that automatically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NoSQL: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No fixed schema (data can be stored in various formats without a predefined table structure)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Horizontal scalability (add more servers / nodes to DB cluster)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36EE1-C34E-AF8D-28C3-74C20E0F5EB3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pic>
        <p:nvPicPr>
          <p:cNvPr id="3" name="Graphic 10">
            <a:extLst>
              <a:ext uri="{FF2B5EF4-FFF2-40B4-BE49-F238E27FC236}">
                <a16:creationId xmlns:a16="http://schemas.microsoft.com/office/drawing/2014/main" id="{9E92173A-D857-85C5-E7A8-EA81378F2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298701" y="2986027"/>
            <a:ext cx="1755773" cy="175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phic 23">
            <a:extLst>
              <a:ext uri="{FF2B5EF4-FFF2-40B4-BE49-F238E27FC236}">
                <a16:creationId xmlns:a16="http://schemas.microsoft.com/office/drawing/2014/main" id="{79D19C69-A05F-6A99-83B1-557ABF16B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2300149" y="2986027"/>
            <a:ext cx="1754325" cy="17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7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D25F6-08D4-5B4E-DD65-26C101B09BA2}"/>
              </a:ext>
            </a:extLst>
          </p:cNvPr>
          <p:cNvSpPr txBox="1"/>
          <p:nvPr/>
        </p:nvSpPr>
        <p:spPr>
          <a:xfrm>
            <a:off x="4838700" y="25088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Serverless – API Gateway</a:t>
            </a:r>
            <a:endParaRPr lang="en-SG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3BDBB-2208-D463-2A85-8C78F4A97918}"/>
              </a:ext>
            </a:extLst>
          </p:cNvPr>
          <p:cNvSpPr txBox="1"/>
          <p:nvPr/>
        </p:nvSpPr>
        <p:spPr>
          <a:xfrm>
            <a:off x="4838700" y="3468945"/>
            <a:ext cx="68675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Fully managed service to create, publish and manage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RESTful APIs / WebSocket APIs / HTTP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REST –Create, Read, Update, Delete 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36EE1-C34E-AF8D-28C3-74C20E0F5EB3}"/>
              </a:ext>
            </a:extLst>
          </p:cNvPr>
          <p:cNvSpPr txBox="1"/>
          <p:nvPr/>
        </p:nvSpPr>
        <p:spPr>
          <a:xfrm>
            <a:off x="4457700" y="486846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Some Key Concepts to Know…</a:t>
            </a:r>
            <a:endParaRPr lang="en-SG" sz="1800" dirty="0"/>
          </a:p>
        </p:txBody>
      </p:sp>
      <p:pic>
        <p:nvPicPr>
          <p:cNvPr id="9" name="Graphic 17">
            <a:extLst>
              <a:ext uri="{FF2B5EF4-FFF2-40B4-BE49-F238E27FC236}">
                <a16:creationId xmlns:a16="http://schemas.microsoft.com/office/drawing/2014/main" id="{A4D43802-D980-25B0-4096-BC706AD2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300149" y="2986027"/>
            <a:ext cx="1754325" cy="17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B8250E-3715-6CB2-11D9-407DA2529F39}"/>
              </a:ext>
            </a:extLst>
          </p:cNvPr>
          <p:cNvSpPr txBox="1"/>
          <p:nvPr/>
        </p:nvSpPr>
        <p:spPr>
          <a:xfrm>
            <a:off x="2459371" y="1101054"/>
            <a:ext cx="70580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Let’s set up a </a:t>
            </a:r>
            <a:r>
              <a:rPr lang="en-US" sz="4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simple webservice </a:t>
            </a:r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with AWS CDK in Python</a:t>
            </a:r>
            <a:endParaRPr lang="en-SG" sz="4000" dirty="0"/>
          </a:p>
        </p:txBody>
      </p:sp>
      <p:pic>
        <p:nvPicPr>
          <p:cNvPr id="2" name="Picture 2" descr="1,308 Stickman Computer Images, Stock Photos &amp; Vectors | Shutterstock">
            <a:extLst>
              <a:ext uri="{FF2B5EF4-FFF2-40B4-BE49-F238E27FC236}">
                <a16:creationId xmlns:a16="http://schemas.microsoft.com/office/drawing/2014/main" id="{7DD428BF-AD9A-F3B5-4D69-905141544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/>
        </p:blipFill>
        <p:spPr bwMode="auto">
          <a:xfrm>
            <a:off x="4409393" y="3522679"/>
            <a:ext cx="3157979" cy="24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9FD49-BC7F-E817-5F4B-31165ECD5FB6}"/>
              </a:ext>
            </a:extLst>
          </p:cNvPr>
          <p:cNvSpPr txBox="1"/>
          <p:nvPr/>
        </p:nvSpPr>
        <p:spPr>
          <a:xfrm>
            <a:off x="3048000" y="60955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demo time</a:t>
            </a:r>
            <a:endParaRPr lang="en-SG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9E648-8030-1C22-ED58-92F8FF03CB25}"/>
              </a:ext>
            </a:extLst>
          </p:cNvPr>
          <p:cNvSpPr txBox="1"/>
          <p:nvPr/>
        </p:nvSpPr>
        <p:spPr>
          <a:xfrm>
            <a:off x="0" y="6518646"/>
            <a:ext cx="79011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https://tinyurl.com/ICDSSDataPlatforms1</a:t>
            </a:r>
          </a:p>
        </p:txBody>
      </p:sp>
    </p:spTree>
    <p:extLst>
      <p:ext uri="{BB962C8B-B14F-4D97-AF65-F5344CB8AC3E}">
        <p14:creationId xmlns:p14="http://schemas.microsoft.com/office/powerpoint/2010/main" val="176225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1" y="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0F60F-E8E7-6A01-5C30-B3E2316A3A08}"/>
              </a:ext>
            </a:extLst>
          </p:cNvPr>
          <p:cNvSpPr txBox="1"/>
          <p:nvPr/>
        </p:nvSpPr>
        <p:spPr>
          <a:xfrm>
            <a:off x="-4963872" y="5265067"/>
            <a:ext cx="145732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0" dirty="0">
                <a:solidFill>
                  <a:schemeClr val="bg1">
                    <a:alpha val="11000"/>
                  </a:schemeClr>
                </a:solidFill>
                <a:latin typeface="Consolas" panose="020B0609020204030204" pitchFamily="49" charset="0"/>
              </a:rPr>
              <a:t>date –d “+1 week”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3B6D6-8921-E4C0-72BC-8440B1E01F9D}"/>
              </a:ext>
            </a:extLst>
          </p:cNvPr>
          <p:cNvSpPr txBox="1"/>
          <p:nvPr/>
        </p:nvSpPr>
        <p:spPr>
          <a:xfrm>
            <a:off x="2982897" y="4360411"/>
            <a:ext cx="851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1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See you next week for some data wrangling!</a:t>
            </a:r>
          </a:p>
          <a:p>
            <a:pPr algn="r"/>
            <a:r>
              <a:rPr lang="en-SG" sz="16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S3, ETL (AWS Glue), Data Warehousing (Amazon Redshift)</a:t>
            </a:r>
          </a:p>
        </p:txBody>
      </p:sp>
      <p:pic>
        <p:nvPicPr>
          <p:cNvPr id="2050" name="Picture 2" descr="1,308 Stickman Computer Images, Stock Photos &amp; Vectors | Shutterstock">
            <a:extLst>
              <a:ext uri="{FF2B5EF4-FFF2-40B4-BE49-F238E27FC236}">
                <a16:creationId xmlns:a16="http://schemas.microsoft.com/office/drawing/2014/main" id="{26EBA53A-4A2A-F102-7910-B9B927C37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63"/>
          <a:stretch/>
        </p:blipFill>
        <p:spPr bwMode="auto">
          <a:xfrm>
            <a:off x="8343089" y="1447528"/>
            <a:ext cx="3157979" cy="246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8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7F51AF-3758-035B-D258-7E37FA1BB371}"/>
              </a:ext>
            </a:extLst>
          </p:cNvPr>
          <p:cNvSpPr txBox="1"/>
          <p:nvPr/>
        </p:nvSpPr>
        <p:spPr>
          <a:xfrm>
            <a:off x="571612" y="1218931"/>
            <a:ext cx="148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Source Data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FB3CD-E394-F0BB-4DBA-83D4DF41CACB}"/>
              </a:ext>
            </a:extLst>
          </p:cNvPr>
          <p:cNvSpPr txBox="1"/>
          <p:nvPr/>
        </p:nvSpPr>
        <p:spPr>
          <a:xfrm>
            <a:off x="4024340" y="1218931"/>
            <a:ext cx="242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Store, Ingest, Backup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52CB6-4BF2-BB49-2A5B-09DE7B06D537}"/>
              </a:ext>
            </a:extLst>
          </p:cNvPr>
          <p:cNvSpPr txBox="1"/>
          <p:nvPr/>
        </p:nvSpPr>
        <p:spPr>
          <a:xfrm>
            <a:off x="9704014" y="1218931"/>
            <a:ext cx="242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Visualise</a:t>
            </a:r>
            <a:endParaRPr lang="en-SG" dirty="0"/>
          </a:p>
        </p:txBody>
      </p:sp>
      <p:pic>
        <p:nvPicPr>
          <p:cNvPr id="38918" name="Picture 6" descr="Give Your Smart Home A Green Thumb With MQTT | Hackaday">
            <a:extLst>
              <a:ext uri="{FF2B5EF4-FFF2-40B4-BE49-F238E27FC236}">
                <a16:creationId xmlns:a16="http://schemas.microsoft.com/office/drawing/2014/main" id="{0CF54A9B-A2D3-3C4C-83A4-1370F257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8" y="1957149"/>
            <a:ext cx="1278468" cy="71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0B5578-A552-66EC-6622-82CCA4DF39EA}"/>
              </a:ext>
            </a:extLst>
          </p:cNvPr>
          <p:cNvSpPr txBox="1"/>
          <p:nvPr/>
        </p:nvSpPr>
        <p:spPr>
          <a:xfrm>
            <a:off x="666750" y="2811570"/>
            <a:ext cx="1295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IoT Device</a:t>
            </a:r>
            <a:endParaRPr lang="en-SG" sz="1200" dirty="0"/>
          </a:p>
        </p:txBody>
      </p:sp>
      <p:pic>
        <p:nvPicPr>
          <p:cNvPr id="38920" name="Picture 8" descr="Elon Musk's X Delays Access To Content On Top News Outlets, Social Media  Rivals">
            <a:extLst>
              <a:ext uri="{FF2B5EF4-FFF2-40B4-BE49-F238E27FC236}">
                <a16:creationId xmlns:a16="http://schemas.microsoft.com/office/drawing/2014/main" id="{405FAF8D-7276-21F2-D150-8120C741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49" y="3321303"/>
            <a:ext cx="784225" cy="48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007F4E-4219-BF38-F606-CF4B92E174C2}"/>
              </a:ext>
            </a:extLst>
          </p:cNvPr>
          <p:cNvSpPr txBox="1"/>
          <p:nvPr/>
        </p:nvSpPr>
        <p:spPr>
          <a:xfrm>
            <a:off x="666750" y="3886705"/>
            <a:ext cx="1295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Social Media</a:t>
            </a:r>
            <a:endParaRPr lang="en-SG" sz="1200" dirty="0"/>
          </a:p>
        </p:txBody>
      </p:sp>
      <p:pic>
        <p:nvPicPr>
          <p:cNvPr id="38922" name="Picture 10" descr="Satellite communication deal raises competition concerns - GOV.UK">
            <a:extLst>
              <a:ext uri="{FF2B5EF4-FFF2-40B4-BE49-F238E27FC236}">
                <a16:creationId xmlns:a16="http://schemas.microsoft.com/office/drawing/2014/main" id="{A2524288-A153-EF88-652E-B50A39C2B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7" y="4311876"/>
            <a:ext cx="1131887" cy="75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B7AB34-3523-3BE9-532D-BBE768AD2904}"/>
              </a:ext>
            </a:extLst>
          </p:cNvPr>
          <p:cNvSpPr txBox="1"/>
          <p:nvPr/>
        </p:nvSpPr>
        <p:spPr>
          <a:xfrm>
            <a:off x="658172" y="5214872"/>
            <a:ext cx="1295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Geospatial</a:t>
            </a:r>
            <a:endParaRPr lang="en-SG" sz="1200" dirty="0"/>
          </a:p>
        </p:txBody>
      </p:sp>
      <p:pic>
        <p:nvPicPr>
          <p:cNvPr id="13" name="Graphic 6">
            <a:extLst>
              <a:ext uri="{FF2B5EF4-FFF2-40B4-BE49-F238E27FC236}">
                <a16:creationId xmlns:a16="http://schemas.microsoft.com/office/drawing/2014/main" id="{1D8E26E4-41C7-DB95-96A6-FC34B47AD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3169055" y="2416429"/>
            <a:ext cx="1146036" cy="114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29DF2-0682-5082-F0A3-98137CDD416B}"/>
              </a:ext>
            </a:extLst>
          </p:cNvPr>
          <p:cNvSpPr txBox="1"/>
          <p:nvPr/>
        </p:nvSpPr>
        <p:spPr>
          <a:xfrm>
            <a:off x="3157565" y="2039719"/>
            <a:ext cx="904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 Lake</a:t>
            </a:r>
            <a:endParaRPr lang="en-SG" sz="1200" dirty="0"/>
          </a:p>
        </p:txBody>
      </p:sp>
      <p:pic>
        <p:nvPicPr>
          <p:cNvPr id="16" name="Graphic 8">
            <a:extLst>
              <a:ext uri="{FF2B5EF4-FFF2-40B4-BE49-F238E27FC236}">
                <a16:creationId xmlns:a16="http://schemas.microsoft.com/office/drawing/2014/main" id="{7F616D39-3B55-8E52-2D7F-B99FC5D0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5501273" y="21880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E7F867-9793-2921-4C12-19896479C8F9}"/>
              </a:ext>
            </a:extLst>
          </p:cNvPr>
          <p:cNvSpPr txBox="1"/>
          <p:nvPr/>
        </p:nvSpPr>
        <p:spPr>
          <a:xfrm>
            <a:off x="5034840" y="1818649"/>
            <a:ext cx="1694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S3 Data Lake</a:t>
            </a:r>
            <a:endParaRPr lang="en-SG" sz="120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702C58A-5F12-C2F6-4BCC-E877A77B7C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5389" y="3109860"/>
            <a:ext cx="537987" cy="5379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374D09-32C9-1432-ACE2-EE10B96EF359}"/>
              </a:ext>
            </a:extLst>
          </p:cNvPr>
          <p:cNvSpPr txBox="1"/>
          <p:nvPr/>
        </p:nvSpPr>
        <p:spPr>
          <a:xfrm>
            <a:off x="4613358" y="3680482"/>
            <a:ext cx="7420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Raw Data</a:t>
            </a:r>
            <a:endParaRPr lang="en-SG" sz="1000" b="1" dirty="0"/>
          </a:p>
        </p:txBody>
      </p:sp>
      <p:pic>
        <p:nvPicPr>
          <p:cNvPr id="21" name="Graphic 15">
            <a:extLst>
              <a:ext uri="{FF2B5EF4-FFF2-40B4-BE49-F238E27FC236}">
                <a16:creationId xmlns:a16="http://schemas.microsoft.com/office/drawing/2014/main" id="{CE1E0918-4B96-6A1E-9CD4-89365CEE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653672" y="317538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257986-781E-7146-DC23-48A06DB18535}"/>
              </a:ext>
            </a:extLst>
          </p:cNvPr>
          <p:cNvSpPr txBox="1"/>
          <p:nvPr/>
        </p:nvSpPr>
        <p:spPr>
          <a:xfrm>
            <a:off x="5501273" y="3680517"/>
            <a:ext cx="802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Transform</a:t>
            </a:r>
            <a:endParaRPr lang="en-SG" sz="1000" b="1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491F38B-5C5C-021B-F09B-AA65F78D2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67876" y="3091003"/>
            <a:ext cx="537987" cy="5379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C59189-BD71-55BB-E6F8-0490A25A39C3}"/>
              </a:ext>
            </a:extLst>
          </p:cNvPr>
          <p:cNvSpPr txBox="1"/>
          <p:nvPr/>
        </p:nvSpPr>
        <p:spPr>
          <a:xfrm>
            <a:off x="6264338" y="3680517"/>
            <a:ext cx="1145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Processed</a:t>
            </a:r>
          </a:p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</a:t>
            </a:r>
            <a:endParaRPr lang="en-SG" sz="10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5B76F3-6570-FC6E-4FDC-5F44B3FF8D93}"/>
              </a:ext>
            </a:extLst>
          </p:cNvPr>
          <p:cNvCxnSpPr>
            <a:cxnSpLocks/>
          </p:cNvCxnSpPr>
          <p:nvPr/>
        </p:nvCxnSpPr>
        <p:spPr>
          <a:xfrm>
            <a:off x="5355405" y="3419475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C19ED9-B271-47AE-A29C-87A473BBCC2F}"/>
              </a:ext>
            </a:extLst>
          </p:cNvPr>
          <p:cNvCxnSpPr>
            <a:cxnSpLocks/>
          </p:cNvCxnSpPr>
          <p:nvPr/>
        </p:nvCxnSpPr>
        <p:spPr>
          <a:xfrm>
            <a:off x="6263273" y="3419475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17">
            <a:extLst>
              <a:ext uri="{FF2B5EF4-FFF2-40B4-BE49-F238E27FC236}">
                <a16:creationId xmlns:a16="http://schemas.microsoft.com/office/drawing/2014/main" id="{1367281B-A66B-CCAF-3F5C-1A4E5AC0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3949100" y="4554106"/>
            <a:ext cx="550918" cy="5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75CF0E-22C3-D737-C0DB-99A130C39EAA}"/>
              </a:ext>
            </a:extLst>
          </p:cNvPr>
          <p:cNvSpPr txBox="1"/>
          <p:nvPr/>
        </p:nvSpPr>
        <p:spPr>
          <a:xfrm>
            <a:off x="3486371" y="5192307"/>
            <a:ext cx="1476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Comprehend </a:t>
            </a:r>
            <a:b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</a:br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(NLP)</a:t>
            </a:r>
            <a:endParaRPr lang="en-SG" sz="1000" b="1" dirty="0"/>
          </a:p>
        </p:txBody>
      </p:sp>
      <p:pic>
        <p:nvPicPr>
          <p:cNvPr id="31" name="Graphic 6">
            <a:extLst>
              <a:ext uri="{FF2B5EF4-FFF2-40B4-BE49-F238E27FC236}">
                <a16:creationId xmlns:a16="http://schemas.microsoft.com/office/drawing/2014/main" id="{5F7ECA45-881D-48FD-CB96-BB1BBF00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5051216" y="4544728"/>
            <a:ext cx="550918" cy="5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132F14-B9D4-A544-B2FD-4EA919B4BAF9}"/>
              </a:ext>
            </a:extLst>
          </p:cNvPr>
          <p:cNvSpPr txBox="1"/>
          <p:nvPr/>
        </p:nvSpPr>
        <p:spPr>
          <a:xfrm>
            <a:off x="4605850" y="5192307"/>
            <a:ext cx="1476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AWS Glue</a:t>
            </a:r>
          </a:p>
          <a:p>
            <a:pPr algn="ctr"/>
            <a:r>
              <a:rPr lang="en-SG" sz="1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(ETL)</a:t>
            </a:r>
            <a:endParaRPr lang="en-SG" sz="1000" b="1" dirty="0"/>
          </a:p>
        </p:txBody>
      </p:sp>
      <p:pic>
        <p:nvPicPr>
          <p:cNvPr id="35" name="Graphic 10">
            <a:extLst>
              <a:ext uri="{FF2B5EF4-FFF2-40B4-BE49-F238E27FC236}">
                <a16:creationId xmlns:a16="http://schemas.microsoft.com/office/drawing/2014/main" id="{F22D9CD7-CD04-E01B-A3A7-6B2D674F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6188057" y="4554106"/>
            <a:ext cx="550918" cy="5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6F7D9A3-7FCF-96B4-D3D6-A6EFB5D9CE80}"/>
              </a:ext>
            </a:extLst>
          </p:cNvPr>
          <p:cNvSpPr txBox="1"/>
          <p:nvPr/>
        </p:nvSpPr>
        <p:spPr>
          <a:xfrm>
            <a:off x="5725329" y="5192307"/>
            <a:ext cx="1476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AWS Lambda</a:t>
            </a:r>
          </a:p>
          <a:p>
            <a:pPr algn="ctr"/>
            <a:r>
              <a:rPr lang="en-SG" sz="1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(Custom Code)</a:t>
            </a:r>
            <a:endParaRPr lang="en-SG" sz="1000" b="1" dirty="0"/>
          </a:p>
        </p:txBody>
      </p:sp>
      <p:pic>
        <p:nvPicPr>
          <p:cNvPr id="39" name="Graphic 17">
            <a:extLst>
              <a:ext uri="{FF2B5EF4-FFF2-40B4-BE49-F238E27FC236}">
                <a16:creationId xmlns:a16="http://schemas.microsoft.com/office/drawing/2014/main" id="{BB0B40FD-64A5-D51A-9BD9-F8EDE25B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307537" y="4554106"/>
            <a:ext cx="550918" cy="5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14697B-09E3-471F-E2BA-2795BA2CC1D4}"/>
              </a:ext>
            </a:extLst>
          </p:cNvPr>
          <p:cNvSpPr txBox="1"/>
          <p:nvPr/>
        </p:nvSpPr>
        <p:spPr>
          <a:xfrm>
            <a:off x="6844809" y="5192307"/>
            <a:ext cx="1476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CloudWatch</a:t>
            </a:r>
          </a:p>
          <a:p>
            <a:pPr algn="ctr"/>
            <a:r>
              <a:rPr lang="en-SG" sz="1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(Metrics)</a:t>
            </a:r>
            <a:endParaRPr lang="en-SG" sz="10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7AAA6E-53FF-940B-874A-C964059B46E7}"/>
              </a:ext>
            </a:extLst>
          </p:cNvPr>
          <p:cNvSpPr/>
          <p:nvPr/>
        </p:nvSpPr>
        <p:spPr>
          <a:xfrm>
            <a:off x="3073497" y="4213977"/>
            <a:ext cx="5303663" cy="1435210"/>
          </a:xfrm>
          <a:prstGeom prst="rect">
            <a:avLst/>
          </a:prstGeom>
          <a:noFill/>
          <a:ln w="15875">
            <a:solidFill>
              <a:srgbClr val="7D899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i="1" dirty="0">
              <a:solidFill>
                <a:schemeClr val="bg1"/>
              </a:solidFill>
              <a:latin typeface="Avenir Next" panose="020B080302020209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3D7F1-482A-070A-3843-C75D51E38D5C}"/>
              </a:ext>
            </a:extLst>
          </p:cNvPr>
          <p:cNvSpPr txBox="1"/>
          <p:nvPr/>
        </p:nvSpPr>
        <p:spPr>
          <a:xfrm>
            <a:off x="5091501" y="4250158"/>
            <a:ext cx="14763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 Transformation</a:t>
            </a:r>
            <a:endParaRPr lang="en-SG" sz="1000" b="1" dirty="0"/>
          </a:p>
        </p:txBody>
      </p:sp>
      <p:pic>
        <p:nvPicPr>
          <p:cNvPr id="43" name="Graphic 14">
            <a:extLst>
              <a:ext uri="{FF2B5EF4-FFF2-40B4-BE49-F238E27FC236}">
                <a16:creationId xmlns:a16="http://schemas.microsoft.com/office/drawing/2014/main" id="{7B569C32-8455-FFCF-164E-D681CF8E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8929089" y="1623044"/>
            <a:ext cx="468363" cy="4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F96B2D-6AB3-3892-EF83-6DB10899EC72}"/>
              </a:ext>
            </a:extLst>
          </p:cNvPr>
          <p:cNvSpPr txBox="1"/>
          <p:nvPr/>
        </p:nvSpPr>
        <p:spPr>
          <a:xfrm>
            <a:off x="8405800" y="2150878"/>
            <a:ext cx="15149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Athena</a:t>
            </a:r>
          </a:p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Interactive Query Service</a:t>
            </a:r>
            <a:endParaRPr lang="en-SG" sz="1000" dirty="0"/>
          </a:p>
        </p:txBody>
      </p:sp>
      <p:pic>
        <p:nvPicPr>
          <p:cNvPr id="45" name="Graphic 23">
            <a:extLst>
              <a:ext uri="{FF2B5EF4-FFF2-40B4-BE49-F238E27FC236}">
                <a16:creationId xmlns:a16="http://schemas.microsoft.com/office/drawing/2014/main" id="{E0499CDF-272E-B288-939F-434817AC6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8779117" y="2929190"/>
            <a:ext cx="7842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77DDDD1-4A0A-81B3-F075-6C1B8BFF515F}"/>
              </a:ext>
            </a:extLst>
          </p:cNvPr>
          <p:cNvSpPr txBox="1"/>
          <p:nvPr/>
        </p:nvSpPr>
        <p:spPr>
          <a:xfrm>
            <a:off x="8598696" y="3782713"/>
            <a:ext cx="11450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Redshift Data Warehouse</a:t>
            </a:r>
            <a:endParaRPr lang="en-SG" sz="1000" b="1" dirty="0"/>
          </a:p>
        </p:txBody>
      </p:sp>
      <p:pic>
        <p:nvPicPr>
          <p:cNvPr id="47" name="Graphic 22">
            <a:extLst>
              <a:ext uri="{FF2B5EF4-FFF2-40B4-BE49-F238E27FC236}">
                <a16:creationId xmlns:a16="http://schemas.microsoft.com/office/drawing/2014/main" id="{4A42C435-51F4-6B36-A68E-6283A658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8929088" y="4563127"/>
            <a:ext cx="468363" cy="4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1C78A63-ED16-93C8-3D31-EB7FA763A528}"/>
              </a:ext>
            </a:extLst>
          </p:cNvPr>
          <p:cNvSpPr txBox="1"/>
          <p:nvPr/>
        </p:nvSpPr>
        <p:spPr>
          <a:xfrm>
            <a:off x="8413758" y="5126862"/>
            <a:ext cx="15149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SageMaker</a:t>
            </a:r>
          </a:p>
          <a:p>
            <a:pPr algn="ctr"/>
            <a:r>
              <a:rPr lang="en-SG" sz="1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ML Platform</a:t>
            </a:r>
            <a:endParaRPr lang="en-SG" sz="1000" dirty="0"/>
          </a:p>
        </p:txBody>
      </p:sp>
      <p:pic>
        <p:nvPicPr>
          <p:cNvPr id="49" name="Graphic 7">
            <a:extLst>
              <a:ext uri="{FF2B5EF4-FFF2-40B4-BE49-F238E27FC236}">
                <a16:creationId xmlns:a16="http://schemas.microsoft.com/office/drawing/2014/main" id="{6098A019-70A4-90FD-E2C2-11A51C76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10431963" y="2856472"/>
            <a:ext cx="1002181" cy="100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FF9BCE7-135E-6F8D-BEB5-FA873E266EBA}"/>
              </a:ext>
            </a:extLst>
          </p:cNvPr>
          <p:cNvSpPr txBox="1"/>
          <p:nvPr/>
        </p:nvSpPr>
        <p:spPr>
          <a:xfrm>
            <a:off x="10221909" y="3949985"/>
            <a:ext cx="14222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000" b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Amazon QuickSight</a:t>
            </a:r>
            <a:endParaRPr lang="en-SG" sz="1000" b="1" dirty="0"/>
          </a:p>
        </p:txBody>
      </p:sp>
      <p:pic>
        <p:nvPicPr>
          <p:cNvPr id="51" name="Graphic 22">
            <a:extLst>
              <a:ext uri="{FF2B5EF4-FFF2-40B4-BE49-F238E27FC236}">
                <a16:creationId xmlns:a16="http://schemas.microsoft.com/office/drawing/2014/main" id="{1C5BA42D-2609-A0C0-1A19-66196AE0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 bwMode="auto">
          <a:xfrm>
            <a:off x="10752483" y="583866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3C2EB3E-9946-2FEF-1393-4768881C13C5}"/>
              </a:ext>
            </a:extLst>
          </p:cNvPr>
          <p:cNvSpPr txBox="1"/>
          <p:nvPr/>
        </p:nvSpPr>
        <p:spPr>
          <a:xfrm>
            <a:off x="10528021" y="6283219"/>
            <a:ext cx="9061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End User</a:t>
            </a:r>
            <a:endParaRPr lang="en-SG" sz="1200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8A0D437-02E3-C843-F825-B6B0D0361B42}"/>
              </a:ext>
            </a:extLst>
          </p:cNvPr>
          <p:cNvCxnSpPr>
            <a:cxnSpLocks/>
          </p:cNvCxnSpPr>
          <p:nvPr/>
        </p:nvCxnSpPr>
        <p:spPr>
          <a:xfrm>
            <a:off x="2374080" y="3349565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7211460-6EAF-A5E2-D8CC-DE65E75495D7}"/>
              </a:ext>
            </a:extLst>
          </p:cNvPr>
          <p:cNvCxnSpPr>
            <a:cxnSpLocks/>
          </p:cNvCxnSpPr>
          <p:nvPr/>
        </p:nvCxnSpPr>
        <p:spPr>
          <a:xfrm>
            <a:off x="9834625" y="3279967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83A6CC-484A-167D-7DE7-E796220205B8}"/>
              </a:ext>
            </a:extLst>
          </p:cNvPr>
          <p:cNvSpPr txBox="1"/>
          <p:nvPr/>
        </p:nvSpPr>
        <p:spPr>
          <a:xfrm>
            <a:off x="8651664" y="1222227"/>
            <a:ext cx="9931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Value Layer</a:t>
            </a:r>
            <a:endParaRPr lang="en-SG" sz="12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0C15EA-9AFF-A744-9548-CD7E6C03DC59}"/>
              </a:ext>
            </a:extLst>
          </p:cNvPr>
          <p:cNvCxnSpPr>
            <a:cxnSpLocks/>
          </p:cNvCxnSpPr>
          <p:nvPr/>
        </p:nvCxnSpPr>
        <p:spPr>
          <a:xfrm>
            <a:off x="10949050" y="4425257"/>
            <a:ext cx="0" cy="10640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6D34F0-DBC5-2BF9-7C59-16D1FF8095EB}"/>
              </a:ext>
            </a:extLst>
          </p:cNvPr>
          <p:cNvCxnSpPr>
            <a:cxnSpLocks/>
          </p:cNvCxnSpPr>
          <p:nvPr/>
        </p:nvCxnSpPr>
        <p:spPr>
          <a:xfrm>
            <a:off x="8133039" y="3349565"/>
            <a:ext cx="1881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EBFB359-B96F-FC8D-ACCB-0DD66A3B5C97}"/>
              </a:ext>
            </a:extLst>
          </p:cNvPr>
          <p:cNvSpPr/>
          <p:nvPr/>
        </p:nvSpPr>
        <p:spPr>
          <a:xfrm>
            <a:off x="336430" y="526211"/>
            <a:ext cx="11542144" cy="61765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2A99F-22F5-53D8-6766-C9D6AB624069}"/>
              </a:ext>
            </a:extLst>
          </p:cNvPr>
          <p:cNvSpPr txBox="1"/>
          <p:nvPr/>
        </p:nvSpPr>
        <p:spPr>
          <a:xfrm>
            <a:off x="638175" y="2706895"/>
            <a:ext cx="109156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Declaratively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Create Infrastructure</a:t>
            </a:r>
            <a:endParaRPr lang="en-SG" sz="4000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BF4A2-E22C-5BAD-A451-273EC25C618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5843-18D2-01EE-C00F-3E40FACA4A60}"/>
              </a:ext>
            </a:extLst>
          </p:cNvPr>
          <p:cNvSpPr txBox="1"/>
          <p:nvPr/>
        </p:nvSpPr>
        <p:spPr>
          <a:xfrm>
            <a:off x="1533525" y="2913132"/>
            <a:ext cx="109156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&amp; Make</a:t>
            </a:r>
            <a:endParaRPr lang="en-SG" sz="4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8250E-3715-6CB2-11D9-407DA2529F39}"/>
              </a:ext>
            </a:extLst>
          </p:cNvPr>
          <p:cNvSpPr txBox="1"/>
          <p:nvPr/>
        </p:nvSpPr>
        <p:spPr>
          <a:xfrm>
            <a:off x="4267199" y="2913132"/>
            <a:ext cx="18954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Design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17942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5843-18D2-01EE-C00F-3E40FACA4A60}"/>
              </a:ext>
            </a:extLst>
          </p:cNvPr>
          <p:cNvSpPr txBox="1"/>
          <p:nvPr/>
        </p:nvSpPr>
        <p:spPr>
          <a:xfrm>
            <a:off x="1533525" y="2913132"/>
            <a:ext cx="109156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&amp; </a:t>
            </a:r>
            <a:r>
              <a:rPr lang="en-US" sz="40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Make</a:t>
            </a:r>
            <a:endParaRPr lang="en-SG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8250E-3715-6CB2-11D9-407DA2529F39}"/>
              </a:ext>
            </a:extLst>
          </p:cNvPr>
          <p:cNvSpPr txBox="1"/>
          <p:nvPr/>
        </p:nvSpPr>
        <p:spPr>
          <a:xfrm>
            <a:off x="4267199" y="2913132"/>
            <a:ext cx="18954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>
                    <a:alpha val="30000"/>
                  </a:schemeClr>
                </a:solidFill>
                <a:latin typeface="AvenirNext LT Pro Regular" panose="020B0504020202020204" pitchFamily="34" charset="0"/>
              </a:rPr>
              <a:t>Design</a:t>
            </a:r>
            <a:endParaRPr lang="en-SG" sz="4000" dirty="0">
              <a:solidFill>
                <a:schemeClr val="bg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2" name="Picture 4" descr="Hidden meaning behind Amazon logo is revealed - but some fans think they've  spotted a sexual symbol | The Sun">
            <a:extLst>
              <a:ext uri="{FF2B5EF4-FFF2-40B4-BE49-F238E27FC236}">
                <a16:creationId xmlns:a16="http://schemas.microsoft.com/office/drawing/2014/main" id="{74964E93-355A-791B-C369-07E4D6CE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785" y="1852585"/>
            <a:ext cx="4704430" cy="31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A974E-9423-B6A9-EC54-5B4DBDFAB20B}"/>
              </a:ext>
            </a:extLst>
          </p:cNvPr>
          <p:cNvSpPr txBox="1"/>
          <p:nvPr/>
        </p:nvSpPr>
        <p:spPr>
          <a:xfrm>
            <a:off x="4547558" y="5005414"/>
            <a:ext cx="3096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A Simple E-Commerce App</a:t>
            </a:r>
            <a:endParaRPr lang="en-SG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20DBA-D567-2179-D813-F0163A38BEF9}"/>
              </a:ext>
            </a:extLst>
          </p:cNvPr>
          <p:cNvSpPr/>
          <p:nvPr/>
        </p:nvSpPr>
        <p:spPr>
          <a:xfrm>
            <a:off x="0" y="-120770"/>
            <a:ext cx="12192000" cy="697877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G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8FEA4-3075-A3FB-D04B-66628C25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171812" cy="2463927"/>
          </a:xfrm>
          <a:prstGeom prst="rect">
            <a:avLst/>
          </a:prstGeom>
        </p:spPr>
      </p:pic>
      <p:pic>
        <p:nvPicPr>
          <p:cNvPr id="3" name="Graphic 10">
            <a:extLst>
              <a:ext uri="{FF2B5EF4-FFF2-40B4-BE49-F238E27FC236}">
                <a16:creationId xmlns:a16="http://schemas.microsoft.com/office/drawing/2014/main" id="{71AAEFFE-7D5C-9FF5-077D-0A956AA43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5691457" y="2588616"/>
            <a:ext cx="1088366" cy="108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122">
            <a:extLst>
              <a:ext uri="{FF2B5EF4-FFF2-40B4-BE49-F238E27FC236}">
                <a16:creationId xmlns:a16="http://schemas.microsoft.com/office/drawing/2014/main" id="{3821A497-93B7-F1C2-B23A-F393F15C0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771861" y="2588616"/>
            <a:ext cx="1088366" cy="1088366"/>
          </a:xfrm>
          <a:prstGeom prst="rect">
            <a:avLst/>
          </a:prstGeom>
        </p:spPr>
      </p:pic>
      <p:pic>
        <p:nvPicPr>
          <p:cNvPr id="7" name="Graphic 114">
            <a:extLst>
              <a:ext uri="{FF2B5EF4-FFF2-40B4-BE49-F238E27FC236}">
                <a16:creationId xmlns:a16="http://schemas.microsoft.com/office/drawing/2014/main" id="{9A1483DE-3A6B-49E9-0E3D-741872116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562889" y="2588616"/>
            <a:ext cx="1088366" cy="1088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EE660-E7A5-9AAD-D25C-A9CE3428AED6}"/>
              </a:ext>
            </a:extLst>
          </p:cNvPr>
          <p:cNvSpPr txBox="1"/>
          <p:nvPr/>
        </p:nvSpPr>
        <p:spPr>
          <a:xfrm>
            <a:off x="3512568" y="3835967"/>
            <a:ext cx="118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Frontend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598A6-3833-4D9A-48D1-672E654EB1FE}"/>
              </a:ext>
            </a:extLst>
          </p:cNvPr>
          <p:cNvSpPr txBox="1"/>
          <p:nvPr/>
        </p:nvSpPr>
        <p:spPr>
          <a:xfrm>
            <a:off x="5691457" y="3835967"/>
            <a:ext cx="1088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Backend</a:t>
            </a:r>
            <a:endParaRPr lang="en-SG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E5DD0-F657-405C-6880-4C532480E9B4}"/>
              </a:ext>
            </a:extLst>
          </p:cNvPr>
          <p:cNvSpPr txBox="1"/>
          <p:nvPr/>
        </p:nvSpPr>
        <p:spPr>
          <a:xfrm>
            <a:off x="7721540" y="3835967"/>
            <a:ext cx="118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  <a:latin typeface="AvenirNext LT Pro Regular" panose="020B0504020202020204" pitchFamily="34" charset="0"/>
              </a:rPr>
              <a:t>Database</a:t>
            </a:r>
            <a:endParaRPr lang="en-SG" sz="1800" dirty="0">
              <a:solidFill>
                <a:schemeClr val="bg1"/>
              </a:solidFill>
              <a:latin typeface="AvenirNext LT Pro Regular" panose="020B05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1B836A-44F7-C27D-4645-34DBED61125F}"/>
              </a:ext>
            </a:extLst>
          </p:cNvPr>
          <p:cNvCxnSpPr>
            <a:cxnSpLocks/>
          </p:cNvCxnSpPr>
          <p:nvPr/>
        </p:nvCxnSpPr>
        <p:spPr>
          <a:xfrm>
            <a:off x="4979838" y="3132799"/>
            <a:ext cx="340683" cy="0"/>
          </a:xfrm>
          <a:prstGeom prst="straightConnector1">
            <a:avLst/>
          </a:prstGeom>
          <a:ln w="15875">
            <a:solidFill>
              <a:srgbClr val="9BA7B6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FA0601-49B5-4D28-3587-516CE0B1C5D2}"/>
              </a:ext>
            </a:extLst>
          </p:cNvPr>
          <p:cNvCxnSpPr>
            <a:cxnSpLocks/>
          </p:cNvCxnSpPr>
          <p:nvPr/>
        </p:nvCxnSpPr>
        <p:spPr>
          <a:xfrm>
            <a:off x="7107687" y="3132799"/>
            <a:ext cx="340683" cy="0"/>
          </a:xfrm>
          <a:prstGeom prst="straightConnector1">
            <a:avLst/>
          </a:prstGeom>
          <a:ln w="15875">
            <a:solidFill>
              <a:srgbClr val="9BA7B6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A7C5D5A-760B-8BCC-8F79-2876A9298F55}"/>
              </a:ext>
            </a:extLst>
          </p:cNvPr>
          <p:cNvSpPr txBox="1"/>
          <p:nvPr/>
        </p:nvSpPr>
        <p:spPr>
          <a:xfrm>
            <a:off x="-236088" y="46155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&lt;div&gt;Shoppers.com&lt;/div&gt;</a:t>
            </a:r>
          </a:p>
          <a:p>
            <a:pPr algn="ctr"/>
            <a:r>
              <a:rPr lang="en-SG" i="1" dirty="0">
                <a:solidFill>
                  <a:schemeClr val="bg1"/>
                </a:solidFill>
                <a:latin typeface="Consolas" panose="020B0609020204030204" pitchFamily="49" charset="0"/>
              </a:rPr>
              <a:t>&lt;button onClick={e}&gt;Buy&lt;/button&gt;</a:t>
            </a:r>
            <a:endParaRPr lang="en-SG" sz="1800" i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D849C7-D724-4398-B4E5-62E8D93B7572}"/>
              </a:ext>
            </a:extLst>
          </p:cNvPr>
          <p:cNvSpPr txBox="1"/>
          <p:nvPr/>
        </p:nvSpPr>
        <p:spPr>
          <a:xfrm>
            <a:off x="4769148" y="1126733"/>
            <a:ext cx="30794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i="1" dirty="0">
                <a:solidFill>
                  <a:schemeClr val="bg1"/>
                </a:solidFill>
                <a:latin typeface="Consolas" panose="020B0609020204030204" pitchFamily="49" charset="0"/>
              </a:rPr>
              <a:t>Function putDataInDB(){</a:t>
            </a:r>
          </a:p>
          <a:p>
            <a:r>
              <a:rPr lang="en-SG" i="1" dirty="0">
                <a:solidFill>
                  <a:schemeClr val="bg1"/>
                </a:solidFill>
                <a:latin typeface="Consolas" panose="020B0609020204030204" pitchFamily="49" charset="0"/>
              </a:rPr>
              <a:t>// … do something</a:t>
            </a:r>
          </a:p>
          <a:p>
            <a:r>
              <a:rPr lang="en-SG" i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SG" sz="1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705B2-1873-B325-9137-C21031FAE65B}"/>
              </a:ext>
            </a:extLst>
          </p:cNvPr>
          <p:cNvSpPr txBox="1"/>
          <p:nvPr/>
        </p:nvSpPr>
        <p:spPr>
          <a:xfrm>
            <a:off x="6857101" y="4615589"/>
            <a:ext cx="2917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SG" i="1" dirty="0">
                <a:solidFill>
                  <a:schemeClr val="bg1"/>
                </a:solidFill>
                <a:latin typeface="Consolas" panose="020B0609020204030204" pitchFamily="49" charset="0"/>
              </a:rPr>
              <a:t>NSERT INTO database </a:t>
            </a:r>
          </a:p>
          <a:p>
            <a:r>
              <a:rPr lang="en-SG" i="1" dirty="0">
                <a:solidFill>
                  <a:schemeClr val="bg1"/>
                </a:solidFill>
                <a:latin typeface="Consolas" panose="020B0609020204030204" pitchFamily="49" charset="0"/>
              </a:rPr>
              <a:t>VALUE ;</a:t>
            </a:r>
            <a:endParaRPr lang="en-SG" sz="1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6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0"/>
    </mc:Choice>
    <mc:Fallback xmlns="">
      <p:transition spd="slow" advTm="1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1461</Words>
  <Application>Microsoft Office PowerPoint</Application>
  <PresentationFormat>Widescreen</PresentationFormat>
  <Paragraphs>397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Avenir Next</vt:lpstr>
      <vt:lpstr>AvenirNext LT Pro Regular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Kok, Clemen</dc:creator>
  <cp:lastModifiedBy>Kok, Clemen</cp:lastModifiedBy>
  <cp:revision>1</cp:revision>
  <dcterms:created xsi:type="dcterms:W3CDTF">2023-10-06T14:52:44Z</dcterms:created>
  <dcterms:modified xsi:type="dcterms:W3CDTF">2023-10-18T18:18:38Z</dcterms:modified>
</cp:coreProperties>
</file>